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7" r:id="rId5"/>
    <p:sldId id="312" r:id="rId6"/>
    <p:sldId id="308" r:id="rId7"/>
    <p:sldId id="283" r:id="rId8"/>
    <p:sldId id="323" r:id="rId9"/>
    <p:sldId id="314" r:id="rId10"/>
    <p:sldId id="315" r:id="rId11"/>
    <p:sldId id="322" r:id="rId12"/>
    <p:sldId id="286" r:id="rId13"/>
    <p:sldId id="316" r:id="rId14"/>
    <p:sldId id="288" r:id="rId15"/>
    <p:sldId id="318" r:id="rId16"/>
    <p:sldId id="293" r:id="rId17"/>
    <p:sldId id="317" r:id="rId18"/>
    <p:sldId id="319" r:id="rId19"/>
    <p:sldId id="320" r:id="rId20"/>
    <p:sldId id="299" r:id="rId21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AAC6B7-6844-93B5-3A71-FFFEEA412A78}" name="Allenberg, Nele" initials="AN" userId="S::allenberg@dimr.de::923a0f6b-35a2-4867-81e9-41881b37bb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6066C-034E-4BBC-A670-C3602AD5F6A5}" v="25" dt="2025-10-14T20:18:39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437E1-7300-4453-AE7B-C5CB5F67DAE2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CE4BE31E-D6C3-4424-A01D-F5FEC6D112FF}">
      <dgm:prSet phldrT="[Text]"/>
      <dgm:spPr/>
      <dgm:t>
        <a:bodyPr/>
        <a:lstStyle/>
        <a:p>
          <a:r>
            <a:rPr lang="de-DE"/>
            <a:t>Ankunft an Außengrenze</a:t>
          </a:r>
        </a:p>
      </dgm:t>
    </dgm:pt>
    <dgm:pt modelId="{264AE7CD-3511-4923-A830-764D28DAD031}" type="parTrans" cxnId="{0074B5AD-CE92-4D8B-8C56-5F80EDF5F149}">
      <dgm:prSet/>
      <dgm:spPr/>
      <dgm:t>
        <a:bodyPr/>
        <a:lstStyle/>
        <a:p>
          <a:endParaRPr lang="de-DE"/>
        </a:p>
      </dgm:t>
    </dgm:pt>
    <dgm:pt modelId="{20107430-F229-4EDA-B703-FF78C6354E1B}" type="sibTrans" cxnId="{0074B5AD-CE92-4D8B-8C56-5F80EDF5F149}">
      <dgm:prSet/>
      <dgm:spPr>
        <a:solidFill>
          <a:schemeClr val="tx2"/>
        </a:solidFill>
      </dgm:spPr>
      <dgm:t>
        <a:bodyPr/>
        <a:lstStyle/>
        <a:p>
          <a:endParaRPr lang="de-DE">
            <a:solidFill>
              <a:schemeClr val="tx2"/>
            </a:solidFill>
          </a:endParaRPr>
        </a:p>
      </dgm:t>
    </dgm:pt>
    <dgm:pt modelId="{ECA18620-8362-4F4C-8A7D-20A17E24A58B}">
      <dgm:prSet phldrT="[Text]" custT="1"/>
      <dgm:spPr>
        <a:ln w="12700"/>
      </dgm:spPr>
      <dgm:t>
        <a:bodyPr/>
        <a:lstStyle/>
        <a:p>
          <a:pPr marL="0">
            <a:buFont typeface="Arial" panose="020B0604020202020204" pitchFamily="34" charset="0"/>
            <a:buChar char="•"/>
          </a:pPr>
          <a:r>
            <a:rPr lang="de-DE" sz="1100" b="0" i="0" dirty="0"/>
            <a:t>von Personen, die die Einreisevoraussetzungen nicht erfüllen</a:t>
          </a:r>
          <a:endParaRPr lang="de-DE" sz="1100" b="0" dirty="0"/>
        </a:p>
      </dgm:t>
    </dgm:pt>
    <dgm:pt modelId="{940CEAFD-2725-4BEB-8C99-7BB38C2288C2}" type="parTrans" cxnId="{14FE5BC8-5C08-4909-8C18-80A5EE7F7D09}">
      <dgm:prSet/>
      <dgm:spPr/>
      <dgm:t>
        <a:bodyPr/>
        <a:lstStyle/>
        <a:p>
          <a:endParaRPr lang="de-DE"/>
        </a:p>
      </dgm:t>
    </dgm:pt>
    <dgm:pt modelId="{10642F0E-8CEB-4C77-B5CE-773993642745}" type="sibTrans" cxnId="{14FE5BC8-5C08-4909-8C18-80A5EE7F7D09}">
      <dgm:prSet/>
      <dgm:spPr/>
      <dgm:t>
        <a:bodyPr/>
        <a:lstStyle/>
        <a:p>
          <a:endParaRPr lang="de-DE"/>
        </a:p>
      </dgm:t>
    </dgm:pt>
    <dgm:pt modelId="{FA9F13D7-A593-4443-93B9-0517A2EAC54B}">
      <dgm:prSet phldrT="[Text]" custT="1"/>
      <dgm:spPr>
        <a:ln w="12700"/>
      </dgm:spPr>
      <dgm:t>
        <a:bodyPr/>
        <a:lstStyle/>
        <a:p>
          <a:r>
            <a:rPr lang="de-DE" sz="1100" dirty="0"/>
            <a:t>Dauer: bis zu 7 Tage</a:t>
          </a:r>
        </a:p>
      </dgm:t>
    </dgm:pt>
    <dgm:pt modelId="{EC26D0F7-B9ED-4DF0-B70E-AD11B687A6C5}" type="parTrans" cxnId="{E1F33B80-74F5-44F0-872D-C08FDC3BB054}">
      <dgm:prSet/>
      <dgm:spPr/>
      <dgm:t>
        <a:bodyPr/>
        <a:lstStyle/>
        <a:p>
          <a:endParaRPr lang="de-DE"/>
        </a:p>
      </dgm:t>
    </dgm:pt>
    <dgm:pt modelId="{6523A716-5789-4387-86ED-2CD1736D9F69}" type="sibTrans" cxnId="{E1F33B80-74F5-44F0-872D-C08FDC3BB054}">
      <dgm:prSet/>
      <dgm:spPr/>
      <dgm:t>
        <a:bodyPr/>
        <a:lstStyle/>
        <a:p>
          <a:endParaRPr lang="de-DE"/>
        </a:p>
      </dgm:t>
    </dgm:pt>
    <dgm:pt modelId="{902E5FE4-40DB-4D55-8FCE-8881730913CD}">
      <dgm:prSet phldrT="[Text]" custT="1"/>
      <dgm:spPr>
        <a:ln w="12700"/>
      </dgm:spPr>
      <dgm:t>
        <a:bodyPr/>
        <a:lstStyle/>
        <a:p>
          <a:r>
            <a:rPr lang="de-DE" sz="1100" dirty="0"/>
            <a:t>Screening-Behörden verweisen die Person in das geeignete Verfahren</a:t>
          </a:r>
        </a:p>
      </dgm:t>
    </dgm:pt>
    <dgm:pt modelId="{83CBCFCC-D5F9-4037-AE46-B594869C99D9}" type="parTrans" cxnId="{46E56BD2-9F9F-40A9-B974-B580C17AC700}">
      <dgm:prSet/>
      <dgm:spPr/>
      <dgm:t>
        <a:bodyPr/>
        <a:lstStyle/>
        <a:p>
          <a:endParaRPr lang="de-DE"/>
        </a:p>
      </dgm:t>
    </dgm:pt>
    <dgm:pt modelId="{F9781F6F-D986-48A0-A644-DE8A0DC0B1DD}" type="sibTrans" cxnId="{46E56BD2-9F9F-40A9-B974-B580C17AC700}">
      <dgm:prSet/>
      <dgm:spPr/>
      <dgm:t>
        <a:bodyPr/>
        <a:lstStyle/>
        <a:p>
          <a:endParaRPr lang="de-DE"/>
        </a:p>
      </dgm:t>
    </dgm:pt>
    <dgm:pt modelId="{88E05A21-43DB-4FAB-8E09-0947ED0FC90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b="0" i="0"/>
            <a:t>Rückkehrverfahren an der Grenze</a:t>
          </a:r>
        </a:p>
      </dgm:t>
    </dgm:pt>
    <dgm:pt modelId="{011BA73B-2BF1-40F5-AFBD-3AD4CF3531BA}" type="parTrans" cxnId="{475BB846-E507-4B94-BBEB-025193B858ED}">
      <dgm:prSet/>
      <dgm:spPr/>
      <dgm:t>
        <a:bodyPr/>
        <a:lstStyle/>
        <a:p>
          <a:endParaRPr lang="de-DE"/>
        </a:p>
      </dgm:t>
    </dgm:pt>
    <dgm:pt modelId="{1412ED2D-6EFE-4363-AFDD-348431AB3C15}" type="sibTrans" cxnId="{475BB846-E507-4B94-BBEB-025193B858ED}">
      <dgm:prSet/>
      <dgm:spPr/>
      <dgm:t>
        <a:bodyPr/>
        <a:lstStyle/>
        <a:p>
          <a:endParaRPr lang="de-DE"/>
        </a:p>
      </dgm:t>
    </dgm:pt>
    <dgm:pt modelId="{52D6FD02-207B-403E-B94F-FF9DD471ECF8}">
      <dgm:prSet custT="1"/>
      <dgm:spPr>
        <a:ln w="12700"/>
      </dgm:spPr>
      <dgm:t>
        <a:bodyPr/>
        <a:lstStyle/>
        <a:p>
          <a:r>
            <a:rPr lang="de-DE" sz="1100" b="0" i="0" dirty="0"/>
            <a:t>wenn Asylantrag abgelehnt wird: Rückkehrverfahren an der Grenze</a:t>
          </a:r>
        </a:p>
      </dgm:t>
    </dgm:pt>
    <dgm:pt modelId="{97A4E748-7905-4DEC-BB0F-1E329E20C40B}" type="parTrans" cxnId="{7B7BCEED-E761-4A7A-8B4B-966CC8539EFC}">
      <dgm:prSet/>
      <dgm:spPr/>
      <dgm:t>
        <a:bodyPr/>
        <a:lstStyle/>
        <a:p>
          <a:endParaRPr lang="de-DE"/>
        </a:p>
      </dgm:t>
    </dgm:pt>
    <dgm:pt modelId="{00BA3C02-8F11-4A58-AF6D-BD855B756048}" type="sibTrans" cxnId="{7B7BCEED-E761-4A7A-8B4B-966CC8539EFC}">
      <dgm:prSet/>
      <dgm:spPr/>
      <dgm:t>
        <a:bodyPr/>
        <a:lstStyle/>
        <a:p>
          <a:endParaRPr lang="de-DE"/>
        </a:p>
      </dgm:t>
    </dgm:pt>
    <dgm:pt modelId="{AA3CC7DF-35B9-413E-9D87-45A25606FF4D}">
      <dgm:prSet phldrT="[Text]" custT="1"/>
      <dgm:spPr>
        <a:ln w="12700"/>
      </dgm:spPr>
      <dgm:t>
        <a:bodyPr/>
        <a:lstStyle/>
        <a:p>
          <a:pPr marL="0" rtl="0">
            <a:buFont typeface="Arial" panose="020B0604020202020204" pitchFamily="34" charset="0"/>
            <a:buChar char="•"/>
          </a:pPr>
          <a:r>
            <a:rPr lang="de-DE" sz="1100" b="0" i="0" dirty="0">
              <a:latin typeface="Arial"/>
            </a:rPr>
            <a:t>von </a:t>
          </a:r>
          <a:r>
            <a:rPr lang="de-DE" sz="1100" b="0" i="0" dirty="0"/>
            <a:t>Personen</a:t>
          </a:r>
          <a:r>
            <a:rPr lang="de-DE" sz="1100" b="0" i="0" dirty="0">
              <a:latin typeface="Arial"/>
            </a:rPr>
            <a:t>, die</a:t>
          </a:r>
          <a:r>
            <a:rPr lang="de-DE" sz="1100" b="0" i="0" dirty="0"/>
            <a:t> </a:t>
          </a:r>
          <a:r>
            <a:rPr lang="de-DE" sz="1100" b="0" i="0" dirty="0">
              <a:latin typeface="Arial"/>
            </a:rPr>
            <a:t>um Asyl nachsuchen (ohne die Einreisevoraussetzungen zu erfüllen</a:t>
          </a:r>
          <a:r>
            <a:rPr lang="de-DE" sz="800" b="0" i="0" dirty="0">
              <a:latin typeface="Arial"/>
            </a:rPr>
            <a:t>)</a:t>
          </a:r>
          <a:endParaRPr lang="de-DE" sz="800" b="0" dirty="0"/>
        </a:p>
      </dgm:t>
    </dgm:pt>
    <dgm:pt modelId="{6A07A522-1E81-49DA-8AFE-CB82B8ABDE76}" type="parTrans" cxnId="{AAAFAEAF-259E-414B-8256-92C92079D21F}">
      <dgm:prSet/>
      <dgm:spPr/>
      <dgm:t>
        <a:bodyPr/>
        <a:lstStyle/>
        <a:p>
          <a:endParaRPr lang="de-DE"/>
        </a:p>
      </dgm:t>
    </dgm:pt>
    <dgm:pt modelId="{23B73757-8225-4E36-AFB8-FF52CD4BBA15}" type="sibTrans" cxnId="{AAAFAEAF-259E-414B-8256-92C92079D21F}">
      <dgm:prSet/>
      <dgm:spPr/>
      <dgm:t>
        <a:bodyPr/>
        <a:lstStyle/>
        <a:p>
          <a:endParaRPr lang="de-DE"/>
        </a:p>
      </dgm:t>
    </dgm:pt>
    <dgm:pt modelId="{6C4D8946-1A23-48B2-BD52-CB0A879F3C98}">
      <dgm:prSet phldrT="[Text]"/>
      <dgm:spPr>
        <a:ln w="12700"/>
      </dgm:spPr>
      <dgm:t>
        <a:bodyPr/>
        <a:lstStyle/>
        <a:p>
          <a:r>
            <a:rPr lang="de-DE" dirty="0"/>
            <a:t>Durchführung des Asylverfahrens direkt an der Grenze</a:t>
          </a:r>
          <a:r>
            <a:rPr lang="de-DE" b="0" i="0" dirty="0"/>
            <a:t> </a:t>
          </a:r>
          <a:endParaRPr lang="de-DE" b="1" dirty="0"/>
        </a:p>
      </dgm:t>
    </dgm:pt>
    <dgm:pt modelId="{C60CA258-DF77-4D0A-BCD0-8C44C022DEEA}" type="sibTrans" cxnId="{952DE6A8-DF96-4650-937D-D6C565816EE1}">
      <dgm:prSet/>
      <dgm:spPr/>
      <dgm:t>
        <a:bodyPr/>
        <a:lstStyle/>
        <a:p>
          <a:endParaRPr lang="de-DE"/>
        </a:p>
      </dgm:t>
    </dgm:pt>
    <dgm:pt modelId="{B0B49673-F1BD-47CA-9CF7-B0314897B200}" type="parTrans" cxnId="{952DE6A8-DF96-4650-937D-D6C565816EE1}">
      <dgm:prSet/>
      <dgm:spPr/>
      <dgm:t>
        <a:bodyPr/>
        <a:lstStyle/>
        <a:p>
          <a:endParaRPr lang="de-DE"/>
        </a:p>
      </dgm:t>
    </dgm:pt>
    <dgm:pt modelId="{235F4A98-1018-4869-8EFD-2F355298840A}">
      <dgm:prSet/>
      <dgm:spPr>
        <a:ln w="12700"/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de-DE" b="0" i="0"/>
        </a:p>
      </dgm:t>
    </dgm:pt>
    <dgm:pt modelId="{D73F0B41-90B7-4F45-9E0A-41428F4ACF63}" type="sibTrans" cxnId="{3016E068-5AC8-4EAC-94BA-43B064AD2403}">
      <dgm:prSet/>
      <dgm:spPr/>
      <dgm:t>
        <a:bodyPr/>
        <a:lstStyle/>
        <a:p>
          <a:endParaRPr lang="de-DE"/>
        </a:p>
      </dgm:t>
    </dgm:pt>
    <dgm:pt modelId="{0A4F3544-7782-4727-9B65-7728C9288322}" type="parTrans" cxnId="{3016E068-5AC8-4EAC-94BA-43B064AD2403}">
      <dgm:prSet/>
      <dgm:spPr/>
      <dgm:t>
        <a:bodyPr/>
        <a:lstStyle/>
        <a:p>
          <a:endParaRPr lang="de-DE"/>
        </a:p>
      </dgm:t>
    </dgm:pt>
    <dgm:pt modelId="{200B2AE5-54A8-4CBA-ADA7-5DDD7C4AD59E}">
      <dgm:prSet/>
      <dgm:spPr>
        <a:ln w="12700"/>
      </dgm:spPr>
      <dgm:t>
        <a:bodyPr/>
        <a:lstStyle/>
        <a:p>
          <a:endParaRPr lang="de-DE" b="0" i="0"/>
        </a:p>
      </dgm:t>
    </dgm:pt>
    <dgm:pt modelId="{8DFBBB04-A8FE-4FF3-800D-D41DEC7A270B}" type="parTrans" cxnId="{095A5A8A-0F0E-4F7B-9C99-FA0365A97448}">
      <dgm:prSet/>
      <dgm:spPr/>
      <dgm:t>
        <a:bodyPr/>
        <a:lstStyle/>
        <a:p>
          <a:endParaRPr lang="de-DE"/>
        </a:p>
      </dgm:t>
    </dgm:pt>
    <dgm:pt modelId="{44429D2C-6BEC-4922-A99C-2AEE8094DBA1}" type="sibTrans" cxnId="{095A5A8A-0F0E-4F7B-9C99-FA0365A97448}">
      <dgm:prSet/>
      <dgm:spPr/>
      <dgm:t>
        <a:bodyPr/>
        <a:lstStyle/>
        <a:p>
          <a:endParaRPr lang="de-DE"/>
        </a:p>
      </dgm:t>
    </dgm:pt>
    <dgm:pt modelId="{790FD476-F7D9-4A60-AA33-6209DADA14E5}">
      <dgm:prSet/>
      <dgm:spPr>
        <a:ln w="12700"/>
      </dgm:spPr>
      <dgm:t>
        <a:bodyPr/>
        <a:lstStyle/>
        <a:p>
          <a:r>
            <a:rPr lang="de-DE" b="0" i="0"/>
            <a:t>Prüfung, ob anderer Mitgliedstaat für Asylverfahren zuständig ist</a:t>
          </a:r>
        </a:p>
      </dgm:t>
    </dgm:pt>
    <dgm:pt modelId="{BB657A77-769F-42FA-B0C2-40E0AB6DE8A1}" type="parTrans" cxnId="{F36CD087-1CF3-4111-B42D-982C3FBD4532}">
      <dgm:prSet/>
      <dgm:spPr/>
      <dgm:t>
        <a:bodyPr/>
        <a:lstStyle/>
        <a:p>
          <a:endParaRPr lang="de-DE"/>
        </a:p>
      </dgm:t>
    </dgm:pt>
    <dgm:pt modelId="{3B5764C6-35F1-48D7-8656-1C0D80BAA91C}" type="sibTrans" cxnId="{F36CD087-1CF3-4111-B42D-982C3FBD4532}">
      <dgm:prSet/>
      <dgm:spPr/>
      <dgm:t>
        <a:bodyPr/>
        <a:lstStyle/>
        <a:p>
          <a:endParaRPr lang="de-DE"/>
        </a:p>
      </dgm:t>
    </dgm:pt>
    <dgm:pt modelId="{4F26C8F2-C0D3-4E3E-A0A3-9C6E0A6FDC65}">
      <dgm:prSet/>
      <dgm:spPr>
        <a:ln w="12700"/>
      </dgm:spPr>
      <dgm:t>
        <a:bodyPr/>
        <a:lstStyle/>
        <a:p>
          <a:r>
            <a:rPr lang="de-DE" b="0" i="0" dirty="0"/>
            <a:t>Wenn kein anderer Mitgliedstaat zuständig: Durchführung Asylverfahren an der Grenze</a:t>
          </a:r>
        </a:p>
      </dgm:t>
    </dgm:pt>
    <dgm:pt modelId="{8EAB4568-C5FA-4A9D-B17B-67B7721B0AC3}" type="parTrans" cxnId="{4CB05488-83F5-4E79-9A9C-7D383AA37D65}">
      <dgm:prSet/>
      <dgm:spPr/>
      <dgm:t>
        <a:bodyPr/>
        <a:lstStyle/>
        <a:p>
          <a:endParaRPr lang="de-DE"/>
        </a:p>
      </dgm:t>
    </dgm:pt>
    <dgm:pt modelId="{2C9AF93B-BCDD-449F-8D95-D00ECDEDC074}" type="sibTrans" cxnId="{4CB05488-83F5-4E79-9A9C-7D383AA37D65}">
      <dgm:prSet/>
      <dgm:spPr/>
      <dgm:t>
        <a:bodyPr/>
        <a:lstStyle/>
        <a:p>
          <a:endParaRPr lang="de-DE"/>
        </a:p>
      </dgm:t>
    </dgm:pt>
    <dgm:pt modelId="{EFC8C489-3875-4E26-9B26-86460B4C0466}">
      <dgm:prSet custT="1"/>
      <dgm:spPr>
        <a:ln w="12700"/>
      </dgm:spPr>
      <dgm:t>
        <a:bodyPr/>
        <a:lstStyle/>
        <a:p>
          <a:r>
            <a:rPr lang="de-DE" sz="1100" b="0" i="0" dirty="0"/>
            <a:t>Dauer: bis zu 12 Wochen (ab dem Zeitpunkt, ab dem betroffene Personen sich nicht mehr im Land aufhalten dürfen)</a:t>
          </a:r>
        </a:p>
      </dgm:t>
    </dgm:pt>
    <dgm:pt modelId="{85348A06-F09A-4544-8DC6-DF89C1FD028B}" type="parTrans" cxnId="{AD4A7E04-4224-4F4F-BA8E-F3DEC9B6FEE3}">
      <dgm:prSet/>
      <dgm:spPr/>
      <dgm:t>
        <a:bodyPr/>
        <a:lstStyle/>
        <a:p>
          <a:endParaRPr lang="de-DE"/>
        </a:p>
      </dgm:t>
    </dgm:pt>
    <dgm:pt modelId="{3DB173A5-6FE0-40E6-950E-A71DE56B3420}" type="sibTrans" cxnId="{AD4A7E04-4224-4F4F-BA8E-F3DEC9B6FEE3}">
      <dgm:prSet/>
      <dgm:spPr/>
      <dgm:t>
        <a:bodyPr/>
        <a:lstStyle/>
        <a:p>
          <a:endParaRPr lang="de-DE"/>
        </a:p>
      </dgm:t>
    </dgm:pt>
    <dgm:pt modelId="{1C69EA71-A465-416F-B5FE-C4D4BB1A5D9F}">
      <dgm:prSet custT="1"/>
      <dgm:spPr>
        <a:ln w="12700"/>
      </dgm:spPr>
      <dgm:t>
        <a:bodyPr/>
        <a:lstStyle/>
        <a:p>
          <a:r>
            <a:rPr lang="de-DE" sz="1100" b="0" i="0" dirty="0"/>
            <a:t>während der Zeit ist keine Einreise gestattet</a:t>
          </a:r>
        </a:p>
      </dgm:t>
    </dgm:pt>
    <dgm:pt modelId="{200AAA7C-1E00-465A-88E5-C8B5AF64CBE4}" type="parTrans" cxnId="{FD9D3449-B3F1-4FF5-A09E-215543B7216E}">
      <dgm:prSet/>
      <dgm:spPr/>
      <dgm:t>
        <a:bodyPr/>
        <a:lstStyle/>
        <a:p>
          <a:endParaRPr lang="de-DE"/>
        </a:p>
      </dgm:t>
    </dgm:pt>
    <dgm:pt modelId="{18E8ACB6-AADF-4553-B0BC-0082D3C42028}" type="sibTrans" cxnId="{FD9D3449-B3F1-4FF5-A09E-215543B7216E}">
      <dgm:prSet/>
      <dgm:spPr/>
      <dgm:t>
        <a:bodyPr/>
        <a:lstStyle/>
        <a:p>
          <a:endParaRPr lang="de-DE"/>
        </a:p>
      </dgm:t>
    </dgm:pt>
    <dgm:pt modelId="{0F1144EB-98C6-4C84-A22D-6D118DCC0EB8}">
      <dgm:prSet/>
      <dgm:spPr>
        <a:ln w="12700"/>
      </dgm:spPr>
      <dgm:t>
        <a:bodyPr/>
        <a:lstStyle/>
        <a:p>
          <a:r>
            <a:rPr lang="de-DE" b="0" i="0"/>
            <a:t>Keine Einreise während des Verfahrens.</a:t>
          </a:r>
        </a:p>
      </dgm:t>
    </dgm:pt>
    <dgm:pt modelId="{B25CD575-EA0B-4CF3-873F-22B79C4D97DC}" type="parTrans" cxnId="{1604E0C6-B5D3-4531-AFB1-7D058B38B359}">
      <dgm:prSet/>
      <dgm:spPr/>
      <dgm:t>
        <a:bodyPr/>
        <a:lstStyle/>
        <a:p>
          <a:endParaRPr lang="de-DE"/>
        </a:p>
      </dgm:t>
    </dgm:pt>
    <dgm:pt modelId="{95A71C99-94F3-46B2-9990-8C7803A4BF4E}" type="sibTrans" cxnId="{1604E0C6-B5D3-4531-AFB1-7D058B38B359}">
      <dgm:prSet/>
      <dgm:spPr/>
      <dgm:t>
        <a:bodyPr/>
        <a:lstStyle/>
        <a:p>
          <a:endParaRPr lang="de-DE"/>
        </a:p>
      </dgm:t>
    </dgm:pt>
    <dgm:pt modelId="{56A576FE-A587-463F-8014-DDD31006A894}">
      <dgm:prSet/>
      <dgm:spPr>
        <a:ln w="12700"/>
      </dgm:spPr>
      <dgm:t>
        <a:bodyPr/>
        <a:lstStyle/>
        <a:p>
          <a:r>
            <a:rPr lang="de-DE" b="0" i="0" dirty="0"/>
            <a:t>Dauer: bis zu 12 Wochen </a:t>
          </a:r>
        </a:p>
      </dgm:t>
    </dgm:pt>
    <dgm:pt modelId="{D3CB7FF8-C79D-4FE4-A7A8-E7E39E3C62F7}" type="parTrans" cxnId="{FD78516B-2A97-4828-A94D-D8D75F5D0316}">
      <dgm:prSet/>
      <dgm:spPr/>
      <dgm:t>
        <a:bodyPr/>
        <a:lstStyle/>
        <a:p>
          <a:endParaRPr lang="de-DE"/>
        </a:p>
      </dgm:t>
    </dgm:pt>
    <dgm:pt modelId="{1D39AEB7-AE18-4AE1-8478-F0045A6726F9}" type="sibTrans" cxnId="{FD78516B-2A97-4828-A94D-D8D75F5D0316}">
      <dgm:prSet/>
      <dgm:spPr/>
      <dgm:t>
        <a:bodyPr/>
        <a:lstStyle/>
        <a:p>
          <a:endParaRPr lang="de-DE"/>
        </a:p>
      </dgm:t>
    </dgm:pt>
    <dgm:pt modelId="{2CCACAC7-E1D9-4888-B234-C2E5E5E2520F}">
      <dgm:prSet/>
      <dgm:spPr>
        <a:ln w="12700"/>
      </dgm:spPr>
      <dgm:t>
        <a:bodyPr/>
        <a:lstStyle/>
        <a:p>
          <a:endParaRPr lang="de-DE" b="0" i="0"/>
        </a:p>
      </dgm:t>
    </dgm:pt>
    <dgm:pt modelId="{ABDE56F9-F70F-43BA-902A-71BF416ED029}" type="parTrans" cxnId="{59DE824C-0812-4CFD-9D59-E20DF23A99E4}">
      <dgm:prSet/>
      <dgm:spPr/>
      <dgm:t>
        <a:bodyPr/>
        <a:lstStyle/>
        <a:p>
          <a:endParaRPr lang="de-DE"/>
        </a:p>
      </dgm:t>
    </dgm:pt>
    <dgm:pt modelId="{6331A457-2008-4680-A387-A694D73B84A2}" type="sibTrans" cxnId="{59DE824C-0812-4CFD-9D59-E20DF23A99E4}">
      <dgm:prSet/>
      <dgm:spPr/>
      <dgm:t>
        <a:bodyPr/>
        <a:lstStyle/>
        <a:p>
          <a:endParaRPr lang="de-DE"/>
        </a:p>
      </dgm:t>
    </dgm:pt>
    <dgm:pt modelId="{96053064-F1D5-431B-B3EA-78D173EE7EA3}">
      <dgm:prSet/>
      <dgm:spPr>
        <a:ln w="12700"/>
      </dgm:spPr>
      <dgm:t>
        <a:bodyPr/>
        <a:lstStyle/>
        <a:p>
          <a:r>
            <a:rPr lang="de-DE" b="0" i="0" dirty="0"/>
            <a:t>Dauer: bis zu 3 Monate</a:t>
          </a:r>
        </a:p>
      </dgm:t>
    </dgm:pt>
    <dgm:pt modelId="{C7BC4E67-4D7E-41CA-92A1-204FA643A817}" type="parTrans" cxnId="{D48D546F-B76E-4E45-AF89-C673F9C4E8CA}">
      <dgm:prSet/>
      <dgm:spPr/>
      <dgm:t>
        <a:bodyPr/>
        <a:lstStyle/>
        <a:p>
          <a:endParaRPr lang="de-DE"/>
        </a:p>
      </dgm:t>
    </dgm:pt>
    <dgm:pt modelId="{CD9229C6-5853-4FCB-9ABA-0ADB23759ABE}" type="sibTrans" cxnId="{D48D546F-B76E-4E45-AF89-C673F9C4E8CA}">
      <dgm:prSet/>
      <dgm:spPr/>
      <dgm:t>
        <a:bodyPr/>
        <a:lstStyle/>
        <a:p>
          <a:endParaRPr lang="de-DE"/>
        </a:p>
      </dgm:t>
    </dgm:pt>
    <dgm:pt modelId="{A47C3FDC-E0C4-4EE3-800B-68C60591827F}">
      <dgm:prSet/>
      <dgm:spPr>
        <a:ln w="12700"/>
      </dgm:spPr>
      <dgm:t>
        <a:bodyPr/>
        <a:lstStyle/>
        <a:p>
          <a:r>
            <a:rPr lang="de-DE" b="0" i="0"/>
            <a:t>Wenn anderer Mitgliedstaat zuständig: Überstellung innerhalb von 6 Monaten.</a:t>
          </a:r>
        </a:p>
      </dgm:t>
    </dgm:pt>
    <dgm:pt modelId="{BF8A8498-86AE-416B-92E6-9BEDAD927733}" type="parTrans" cxnId="{4C6668B2-53D1-46EF-B2EB-A7BE0B295BF7}">
      <dgm:prSet/>
      <dgm:spPr/>
      <dgm:t>
        <a:bodyPr/>
        <a:lstStyle/>
        <a:p>
          <a:endParaRPr lang="de-DE"/>
        </a:p>
      </dgm:t>
    </dgm:pt>
    <dgm:pt modelId="{18DAA07A-ADF2-4E9C-9091-B9DE5DB08610}" type="sibTrans" cxnId="{4C6668B2-53D1-46EF-B2EB-A7BE0B295BF7}">
      <dgm:prSet/>
      <dgm:spPr/>
      <dgm:t>
        <a:bodyPr/>
        <a:lstStyle/>
        <a:p>
          <a:endParaRPr lang="de-DE"/>
        </a:p>
      </dgm:t>
    </dgm:pt>
    <dgm:pt modelId="{DB3E14B2-F89A-4CE1-B22C-8703E899F1EF}">
      <dgm:prSet phldrT="[Text]"/>
      <dgm:spPr/>
      <dgm:t>
        <a:bodyPr/>
        <a:lstStyle/>
        <a:p>
          <a:r>
            <a:rPr lang="de-DE"/>
            <a:t>Grenzverfahren</a:t>
          </a:r>
        </a:p>
      </dgm:t>
    </dgm:pt>
    <dgm:pt modelId="{DE415FE2-69DB-4164-A221-C167FB6FB585}" type="sibTrans" cxnId="{3EB5EA95-21A1-4A39-B599-4C4EE91817EB}">
      <dgm:prSet/>
      <dgm:spPr>
        <a:solidFill>
          <a:schemeClr val="tx2"/>
        </a:solidFill>
      </dgm:spPr>
      <dgm:t>
        <a:bodyPr/>
        <a:lstStyle/>
        <a:p>
          <a:r>
            <a:rPr lang="de-DE"/>
            <a:t>Ablehnung</a:t>
          </a:r>
        </a:p>
      </dgm:t>
    </dgm:pt>
    <dgm:pt modelId="{66FE8ADF-EC61-43CF-8FB0-C39D5325CE7E}" type="parTrans" cxnId="{3EB5EA95-21A1-4A39-B599-4C4EE91817EB}">
      <dgm:prSet/>
      <dgm:spPr/>
      <dgm:t>
        <a:bodyPr/>
        <a:lstStyle/>
        <a:p>
          <a:endParaRPr lang="de-DE"/>
        </a:p>
      </dgm:t>
    </dgm:pt>
    <dgm:pt modelId="{D1CD4457-9872-4AB6-90BD-BC4608BE1F51}">
      <dgm:prSet phldrT="[Text]"/>
      <dgm:spPr/>
      <dgm:t>
        <a:bodyPr/>
        <a:lstStyle/>
        <a:p>
          <a:r>
            <a:rPr lang="de-DE"/>
            <a:t>Screening-Verfahren</a:t>
          </a:r>
        </a:p>
      </dgm:t>
    </dgm:pt>
    <dgm:pt modelId="{CCEB58D4-D2FA-4F23-9B11-394F8F946D49}" type="sibTrans" cxnId="{17C2C3A7-4EE7-4DB1-B879-A96205E4F621}">
      <dgm:prSet/>
      <dgm:spPr>
        <a:solidFill>
          <a:schemeClr val="tx2"/>
        </a:solidFill>
      </dgm:spPr>
      <dgm:t>
        <a:bodyPr/>
        <a:lstStyle/>
        <a:p>
          <a:endParaRPr lang="de-DE"/>
        </a:p>
      </dgm:t>
    </dgm:pt>
    <dgm:pt modelId="{76503D9D-4434-4AEE-9709-139766924B75}" type="parTrans" cxnId="{17C2C3A7-4EE7-4DB1-B879-A96205E4F621}">
      <dgm:prSet/>
      <dgm:spPr/>
      <dgm:t>
        <a:bodyPr/>
        <a:lstStyle/>
        <a:p>
          <a:endParaRPr lang="de-DE"/>
        </a:p>
      </dgm:t>
    </dgm:pt>
    <dgm:pt modelId="{BF6C7753-6CA2-4F0B-B090-487137EF6FAE}">
      <dgm:prSet phldrT="[Text]" custT="1"/>
      <dgm:spPr>
        <a:ln w="12700"/>
      </dgm:spPr>
      <dgm:t>
        <a:bodyPr/>
        <a:lstStyle/>
        <a:p>
          <a:r>
            <a:rPr lang="de-DE" sz="1100" dirty="0"/>
            <a:t>De facto Inhaftierung an Flughäfen oder in Flughafennähe</a:t>
          </a:r>
        </a:p>
      </dgm:t>
    </dgm:pt>
    <dgm:pt modelId="{605E34AB-2D70-45DD-8EE5-BFA87556BB32}" type="parTrans" cxnId="{C4510DD6-D6D0-41F4-AE27-C85560A2F215}">
      <dgm:prSet/>
      <dgm:spPr/>
    </dgm:pt>
    <dgm:pt modelId="{6A82409E-8028-4AC1-8143-982621D09501}" type="sibTrans" cxnId="{C4510DD6-D6D0-41F4-AE27-C85560A2F215}">
      <dgm:prSet/>
      <dgm:spPr/>
    </dgm:pt>
    <dgm:pt modelId="{9956DB27-5450-4974-A3C3-1F569EA1BAD3}" type="pres">
      <dgm:prSet presAssocID="{5FB437E1-7300-4453-AE7B-C5CB5F67DAE2}" presName="linearFlow" presStyleCnt="0">
        <dgm:presLayoutVars>
          <dgm:dir/>
          <dgm:animLvl val="lvl"/>
          <dgm:resizeHandles val="exact"/>
        </dgm:presLayoutVars>
      </dgm:prSet>
      <dgm:spPr/>
    </dgm:pt>
    <dgm:pt modelId="{AE185708-EC13-4BFA-A337-3136C0D33501}" type="pres">
      <dgm:prSet presAssocID="{CE4BE31E-D6C3-4424-A01D-F5FEC6D112FF}" presName="composite" presStyleCnt="0"/>
      <dgm:spPr/>
    </dgm:pt>
    <dgm:pt modelId="{9A54DAB8-A3DE-4D06-A9D4-1A07192D824C}" type="pres">
      <dgm:prSet presAssocID="{CE4BE31E-D6C3-4424-A01D-F5FEC6D112F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6CFA4C-DE94-4DB1-B29C-450612DFBEAD}" type="pres">
      <dgm:prSet presAssocID="{CE4BE31E-D6C3-4424-A01D-F5FEC6D112FF}" presName="parSh" presStyleLbl="node1" presStyleIdx="0" presStyleCnt="4" custLinFactY="-37444" custLinFactNeighborX="-223" custLinFactNeighborY="-100000"/>
      <dgm:spPr>
        <a:prstGeom prst="rect">
          <a:avLst/>
        </a:prstGeom>
      </dgm:spPr>
    </dgm:pt>
    <dgm:pt modelId="{A579CD28-F299-4C4E-9096-0DE4669E3E94}" type="pres">
      <dgm:prSet presAssocID="{CE4BE31E-D6C3-4424-A01D-F5FEC6D112FF}" presName="desTx" presStyleLbl="fgAcc1" presStyleIdx="0" presStyleCnt="4" custScaleY="29005" custLinFactNeighborX="5868" custLinFactNeighborY="-45169">
        <dgm:presLayoutVars>
          <dgm:bulletEnabled val="1"/>
        </dgm:presLayoutVars>
      </dgm:prSet>
      <dgm:spPr>
        <a:prstGeom prst="rect">
          <a:avLst/>
        </a:prstGeom>
      </dgm:spPr>
    </dgm:pt>
    <dgm:pt modelId="{947D6B31-68E5-4973-BA30-58D44BBE2182}" type="pres">
      <dgm:prSet presAssocID="{20107430-F229-4EDA-B703-FF78C6354E1B}" presName="sibTrans" presStyleLbl="sibTrans2D1" presStyleIdx="0" presStyleCnt="3"/>
      <dgm:spPr/>
    </dgm:pt>
    <dgm:pt modelId="{5C7F6427-D396-477A-92FF-640E291F7641}" type="pres">
      <dgm:prSet presAssocID="{20107430-F229-4EDA-B703-FF78C6354E1B}" presName="connTx" presStyleLbl="sibTrans2D1" presStyleIdx="0" presStyleCnt="3"/>
      <dgm:spPr/>
    </dgm:pt>
    <dgm:pt modelId="{3AC0D9E8-183E-4366-A2BA-144AACCC6373}" type="pres">
      <dgm:prSet presAssocID="{D1CD4457-9872-4AB6-90BD-BC4608BE1F51}" presName="composite" presStyleCnt="0"/>
      <dgm:spPr/>
    </dgm:pt>
    <dgm:pt modelId="{0BCE7402-0203-4BAA-AFA8-6A7833710646}" type="pres">
      <dgm:prSet presAssocID="{D1CD4457-9872-4AB6-90BD-BC4608BE1F5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04F7D-D44A-4C8D-ACDB-2264C371A33F}" type="pres">
      <dgm:prSet presAssocID="{D1CD4457-9872-4AB6-90BD-BC4608BE1F51}" presName="parSh" presStyleLbl="node1" presStyleIdx="1" presStyleCnt="4" custLinFactY="-37378" custLinFactNeighborX="-233" custLinFactNeighborY="-100000"/>
      <dgm:spPr>
        <a:prstGeom prst="rect">
          <a:avLst/>
        </a:prstGeom>
      </dgm:spPr>
    </dgm:pt>
    <dgm:pt modelId="{EA7B7F93-DA18-488E-AD07-FB73216F7B0D}" type="pres">
      <dgm:prSet presAssocID="{D1CD4457-9872-4AB6-90BD-BC4608BE1F51}" presName="desTx" presStyleLbl="fgAcc1" presStyleIdx="1" presStyleCnt="4" custScaleX="101063" custScaleY="24246" custLinFactNeighborX="-5730" custLinFactNeighborY="-49224">
        <dgm:presLayoutVars>
          <dgm:bulletEnabled val="1"/>
        </dgm:presLayoutVars>
      </dgm:prSet>
      <dgm:spPr>
        <a:prstGeom prst="rect">
          <a:avLst/>
        </a:prstGeom>
      </dgm:spPr>
    </dgm:pt>
    <dgm:pt modelId="{AF2D5667-424A-49B7-8F08-D1AE60BAA586}" type="pres">
      <dgm:prSet presAssocID="{CCEB58D4-D2FA-4F23-9B11-394F8F946D49}" presName="sibTrans" presStyleLbl="sibTrans2D1" presStyleIdx="1" presStyleCnt="3"/>
      <dgm:spPr/>
    </dgm:pt>
    <dgm:pt modelId="{ADFA04FA-1F72-4E38-967E-7129D7B333DD}" type="pres">
      <dgm:prSet presAssocID="{CCEB58D4-D2FA-4F23-9B11-394F8F946D49}" presName="connTx" presStyleLbl="sibTrans2D1" presStyleIdx="1" presStyleCnt="3"/>
      <dgm:spPr/>
    </dgm:pt>
    <dgm:pt modelId="{8FDB6C34-AE5D-4752-9A36-64BA066EFDF8}" type="pres">
      <dgm:prSet presAssocID="{DB3E14B2-F89A-4CE1-B22C-8703E899F1EF}" presName="composite" presStyleCnt="0"/>
      <dgm:spPr/>
    </dgm:pt>
    <dgm:pt modelId="{2DE10967-FC43-4FEE-A21B-FD015AB2E157}" type="pres">
      <dgm:prSet presAssocID="{DB3E14B2-F89A-4CE1-B22C-8703E899F1E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117B96-FF1D-4DB2-A4FA-913C42C39207}" type="pres">
      <dgm:prSet presAssocID="{DB3E14B2-F89A-4CE1-B22C-8703E899F1EF}" presName="parSh" presStyleLbl="node1" presStyleIdx="2" presStyleCnt="4" custLinFactNeighborX="-1164" custLinFactNeighborY="-91959"/>
      <dgm:spPr>
        <a:prstGeom prst="rect">
          <a:avLst/>
        </a:prstGeom>
      </dgm:spPr>
    </dgm:pt>
    <dgm:pt modelId="{1CAE2BEB-F2B5-4C60-890F-EA2960F64B2D}" type="pres">
      <dgm:prSet presAssocID="{DB3E14B2-F89A-4CE1-B22C-8703E899F1EF}" presName="desTx" presStyleLbl="fgAcc1" presStyleIdx="2" presStyleCnt="4" custScaleX="105923" custScaleY="60685" custLinFactNeighborX="471" custLinFactNeighborY="-21161">
        <dgm:presLayoutVars>
          <dgm:bulletEnabled val="1"/>
        </dgm:presLayoutVars>
      </dgm:prSet>
      <dgm:spPr>
        <a:prstGeom prst="rect">
          <a:avLst/>
        </a:prstGeom>
      </dgm:spPr>
    </dgm:pt>
    <dgm:pt modelId="{9F41E3A8-9286-4BB0-9E73-B7BDBF146CA8}" type="pres">
      <dgm:prSet presAssocID="{DE415FE2-69DB-4164-A221-C167FB6FB585}" presName="sibTrans" presStyleLbl="sibTrans2D1" presStyleIdx="2" presStyleCnt="3" custLinFactNeighborX="17681" custLinFactNeighborY="11465"/>
      <dgm:spPr/>
    </dgm:pt>
    <dgm:pt modelId="{9071D69E-F620-4C05-8B6D-B8D9FD47A6C1}" type="pres">
      <dgm:prSet presAssocID="{DE415FE2-69DB-4164-A221-C167FB6FB585}" presName="connTx" presStyleLbl="sibTrans2D1" presStyleIdx="2" presStyleCnt="3"/>
      <dgm:spPr/>
    </dgm:pt>
    <dgm:pt modelId="{0690A616-1920-48D5-92F4-54DCC9248B93}" type="pres">
      <dgm:prSet presAssocID="{88E05A21-43DB-4FAB-8E09-0947ED0FC908}" presName="composite" presStyleCnt="0"/>
      <dgm:spPr/>
    </dgm:pt>
    <dgm:pt modelId="{CD6BC1E8-8487-45F4-8A73-6716E159D5A3}" type="pres">
      <dgm:prSet presAssocID="{88E05A21-43DB-4FAB-8E09-0947ED0FC908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80007F-EB7F-4FEC-94B5-FF52E6E20001}" type="pres">
      <dgm:prSet presAssocID="{88E05A21-43DB-4FAB-8E09-0947ED0FC908}" presName="parSh" presStyleLbl="node1" presStyleIdx="3" presStyleCnt="4" custLinFactNeighborX="-1339" custLinFactNeighborY="-77365"/>
      <dgm:spPr>
        <a:prstGeom prst="rect">
          <a:avLst/>
        </a:prstGeom>
      </dgm:spPr>
    </dgm:pt>
    <dgm:pt modelId="{6F1CC447-E686-4F95-9E93-EF9B48BFF774}" type="pres">
      <dgm:prSet presAssocID="{88E05A21-43DB-4FAB-8E09-0947ED0FC908}" presName="desTx" presStyleLbl="fgAcc1" presStyleIdx="3" presStyleCnt="4" custScaleY="32857" custLinFactNeighborX="-6638" custLinFactNeighborY="-4328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D4A7E04-4224-4F4F-BA8E-F3DEC9B6FEE3}" srcId="{88E05A21-43DB-4FAB-8E09-0947ED0FC908}" destId="{EFC8C489-3875-4E26-9B26-86460B4C0466}" srcOrd="1" destOrd="0" parTransId="{85348A06-F09A-4544-8DC6-DF89C1FD028B}" sibTransId="{3DB173A5-6FE0-40E6-950E-A71DE56B3420}"/>
    <dgm:cxn modelId="{7E689908-D243-4ABF-8E74-C196DA75080D}" type="presOf" srcId="{2CCACAC7-E1D9-4888-B234-C2E5E5E2520F}" destId="{1CAE2BEB-F2B5-4C60-890F-EA2960F64B2D}" srcOrd="0" destOrd="5" presId="urn:microsoft.com/office/officeart/2005/8/layout/process3"/>
    <dgm:cxn modelId="{09203709-9BB1-4826-B107-F647D8E30D3E}" type="presOf" srcId="{0F1144EB-98C6-4C84-A22D-6D118DCC0EB8}" destId="{1CAE2BEB-F2B5-4C60-890F-EA2960F64B2D}" srcOrd="0" destOrd="8" presId="urn:microsoft.com/office/officeart/2005/8/layout/process3"/>
    <dgm:cxn modelId="{B740B40A-D376-4725-B1CD-133E7CEE7BD3}" type="presOf" srcId="{CE4BE31E-D6C3-4424-A01D-F5FEC6D112FF}" destId="{9A54DAB8-A3DE-4D06-A9D4-1A07192D824C}" srcOrd="0" destOrd="0" presId="urn:microsoft.com/office/officeart/2005/8/layout/process3"/>
    <dgm:cxn modelId="{E2B5480D-CCA8-4F30-A72F-54CD3D8837E5}" type="presOf" srcId="{FA9F13D7-A593-4443-93B9-0517A2EAC54B}" destId="{EA7B7F93-DA18-488E-AD07-FB73216F7B0D}" srcOrd="0" destOrd="0" presId="urn:microsoft.com/office/officeart/2005/8/layout/process3"/>
    <dgm:cxn modelId="{8D0BC11A-6260-4C33-858D-2378B98F1588}" type="presOf" srcId="{D1CD4457-9872-4AB6-90BD-BC4608BE1F51}" destId="{1D804F7D-D44A-4C8D-ACDB-2264C371A33F}" srcOrd="1" destOrd="0" presId="urn:microsoft.com/office/officeart/2005/8/layout/process3"/>
    <dgm:cxn modelId="{F90B6A1E-AA91-4F90-A4AA-7DAFD89E82B7}" type="presOf" srcId="{902E5FE4-40DB-4D55-8FCE-8881730913CD}" destId="{EA7B7F93-DA18-488E-AD07-FB73216F7B0D}" srcOrd="0" destOrd="2" presId="urn:microsoft.com/office/officeart/2005/8/layout/process3"/>
    <dgm:cxn modelId="{F70A1D24-5155-4951-A617-226B6D40CCAC}" type="presOf" srcId="{DB3E14B2-F89A-4CE1-B22C-8703E899F1EF}" destId="{83117B96-FF1D-4DB2-A4FA-913C42C39207}" srcOrd="1" destOrd="0" presId="urn:microsoft.com/office/officeart/2005/8/layout/process3"/>
    <dgm:cxn modelId="{BF52002C-B1AD-40E3-97F2-C3C4C112F2ED}" type="presOf" srcId="{D1CD4457-9872-4AB6-90BD-BC4608BE1F51}" destId="{0BCE7402-0203-4BAA-AFA8-6A7833710646}" srcOrd="0" destOrd="0" presId="urn:microsoft.com/office/officeart/2005/8/layout/process3"/>
    <dgm:cxn modelId="{2A4AD930-7F0C-4F52-8197-3B6040300016}" type="presOf" srcId="{790FD476-F7D9-4A60-AA33-6209DADA14E5}" destId="{1CAE2BEB-F2B5-4C60-890F-EA2960F64B2D}" srcOrd="0" destOrd="2" presId="urn:microsoft.com/office/officeart/2005/8/layout/process3"/>
    <dgm:cxn modelId="{E6918838-1B3D-4A61-B4EF-59D16BF82DAA}" type="presOf" srcId="{BF6C7753-6CA2-4F0B-B090-487137EF6FAE}" destId="{EA7B7F93-DA18-488E-AD07-FB73216F7B0D}" srcOrd="0" destOrd="1" presId="urn:microsoft.com/office/officeart/2005/8/layout/process3"/>
    <dgm:cxn modelId="{91A5BA40-4636-46BE-B496-0ABB427553AF}" type="presOf" srcId="{DE415FE2-69DB-4164-A221-C167FB6FB585}" destId="{9071D69E-F620-4C05-8B6D-B8D9FD47A6C1}" srcOrd="1" destOrd="0" presId="urn:microsoft.com/office/officeart/2005/8/layout/process3"/>
    <dgm:cxn modelId="{475BB846-E507-4B94-BBEB-025193B858ED}" srcId="{5FB437E1-7300-4453-AE7B-C5CB5F67DAE2}" destId="{88E05A21-43DB-4FAB-8E09-0947ED0FC908}" srcOrd="3" destOrd="0" parTransId="{011BA73B-2BF1-40F5-AFBD-3AD4CF3531BA}" sibTransId="{1412ED2D-6EFE-4363-AFDD-348431AB3C15}"/>
    <dgm:cxn modelId="{C8CF1968-73E5-4812-B5F0-8F007C5BF030}" type="presOf" srcId="{56A576FE-A587-463F-8014-DDD31006A894}" destId="{1CAE2BEB-F2B5-4C60-890F-EA2960F64B2D}" srcOrd="0" destOrd="7" presId="urn:microsoft.com/office/officeart/2005/8/layout/process3"/>
    <dgm:cxn modelId="{3016E068-5AC8-4EAC-94BA-43B064AD2403}" srcId="{DB3E14B2-F89A-4CE1-B22C-8703E899F1EF}" destId="{235F4A98-1018-4869-8EFD-2F355298840A}" srcOrd="9" destOrd="0" parTransId="{0A4F3544-7782-4727-9B65-7728C9288322}" sibTransId="{D73F0B41-90B7-4F45-9E0A-41428F4ACF63}"/>
    <dgm:cxn modelId="{FD9D3449-B3F1-4FF5-A09E-215543B7216E}" srcId="{88E05A21-43DB-4FAB-8E09-0947ED0FC908}" destId="{1C69EA71-A465-416F-B5FE-C4D4BB1A5D9F}" srcOrd="2" destOrd="0" parTransId="{200AAA7C-1E00-465A-88E5-C8B5AF64CBE4}" sibTransId="{18E8ACB6-AADF-4553-B0BC-0082D3C42028}"/>
    <dgm:cxn modelId="{FD78516B-2A97-4828-A94D-D8D75F5D0316}" srcId="{DB3E14B2-F89A-4CE1-B22C-8703E899F1EF}" destId="{56A576FE-A587-463F-8014-DDD31006A894}" srcOrd="7" destOrd="0" parTransId="{D3CB7FF8-C79D-4FE4-A7A8-E7E39E3C62F7}" sibTransId="{1D39AEB7-AE18-4AE1-8478-F0045A6726F9}"/>
    <dgm:cxn modelId="{0231556B-6CAC-47F6-832B-8E9A0DA6BE99}" type="presOf" srcId="{5FB437E1-7300-4453-AE7B-C5CB5F67DAE2}" destId="{9956DB27-5450-4974-A3C3-1F569EA1BAD3}" srcOrd="0" destOrd="0" presId="urn:microsoft.com/office/officeart/2005/8/layout/process3"/>
    <dgm:cxn modelId="{59DE824C-0812-4CFD-9D59-E20DF23A99E4}" srcId="{DB3E14B2-F89A-4CE1-B22C-8703E899F1EF}" destId="{2CCACAC7-E1D9-4888-B234-C2E5E5E2520F}" srcOrd="5" destOrd="0" parTransId="{ABDE56F9-F70F-43BA-902A-71BF416ED029}" sibTransId="{6331A457-2008-4680-A387-A694D73B84A2}"/>
    <dgm:cxn modelId="{BA49A06D-E7F4-4D9E-B65B-CBFA8DF023B6}" type="presOf" srcId="{88E05A21-43DB-4FAB-8E09-0947ED0FC908}" destId="{CD6BC1E8-8487-45F4-8A73-6716E159D5A3}" srcOrd="0" destOrd="0" presId="urn:microsoft.com/office/officeart/2005/8/layout/process3"/>
    <dgm:cxn modelId="{EBD6AE4D-37B8-48F1-83B2-7D41AD1C2262}" type="presOf" srcId="{20107430-F229-4EDA-B703-FF78C6354E1B}" destId="{947D6B31-68E5-4973-BA30-58D44BBE2182}" srcOrd="0" destOrd="0" presId="urn:microsoft.com/office/officeart/2005/8/layout/process3"/>
    <dgm:cxn modelId="{D48D546F-B76E-4E45-AF89-C673F9C4E8CA}" srcId="{DB3E14B2-F89A-4CE1-B22C-8703E899F1EF}" destId="{96053064-F1D5-431B-B3EA-78D173EE7EA3}" srcOrd="3" destOrd="0" parTransId="{C7BC4E67-4D7E-41CA-92A1-204FA643A817}" sibTransId="{CD9229C6-5853-4FCB-9ABA-0ADB23759ABE}"/>
    <dgm:cxn modelId="{1534F96F-614E-44E2-9E44-661FC46F1EE5}" type="presOf" srcId="{96053064-F1D5-431B-B3EA-78D173EE7EA3}" destId="{1CAE2BEB-F2B5-4C60-890F-EA2960F64B2D}" srcOrd="0" destOrd="3" presId="urn:microsoft.com/office/officeart/2005/8/layout/process3"/>
    <dgm:cxn modelId="{AC455552-BDAE-4A8E-B244-06440C310A44}" type="presOf" srcId="{1C69EA71-A465-416F-B5FE-C4D4BB1A5D9F}" destId="{6F1CC447-E686-4F95-9E93-EF9B48BFF774}" srcOrd="0" destOrd="2" presId="urn:microsoft.com/office/officeart/2005/8/layout/process3"/>
    <dgm:cxn modelId="{CFCE7E52-4933-4A04-B5F9-1A0873F18F2A}" type="presOf" srcId="{20107430-F229-4EDA-B703-FF78C6354E1B}" destId="{5C7F6427-D396-477A-92FF-640E291F7641}" srcOrd="1" destOrd="0" presId="urn:microsoft.com/office/officeart/2005/8/layout/process3"/>
    <dgm:cxn modelId="{B1B92E74-46B4-461C-BFAE-AB420902BC78}" type="presOf" srcId="{CE4BE31E-D6C3-4424-A01D-F5FEC6D112FF}" destId="{426CFA4C-DE94-4DB1-B29C-450612DFBEAD}" srcOrd="1" destOrd="0" presId="urn:microsoft.com/office/officeart/2005/8/layout/process3"/>
    <dgm:cxn modelId="{C32AF454-150E-468E-B71E-C3478925412A}" type="presOf" srcId="{DE415FE2-69DB-4164-A221-C167FB6FB585}" destId="{9F41E3A8-9286-4BB0-9E73-B7BDBF146CA8}" srcOrd="0" destOrd="0" presId="urn:microsoft.com/office/officeart/2005/8/layout/process3"/>
    <dgm:cxn modelId="{E1F33B80-74F5-44F0-872D-C08FDC3BB054}" srcId="{D1CD4457-9872-4AB6-90BD-BC4608BE1F51}" destId="{FA9F13D7-A593-4443-93B9-0517A2EAC54B}" srcOrd="0" destOrd="0" parTransId="{EC26D0F7-B9ED-4DF0-B70E-AD11B687A6C5}" sibTransId="{6523A716-5789-4387-86ED-2CD1736D9F69}"/>
    <dgm:cxn modelId="{F4AC0C83-F880-4512-B2E6-0E57E947933E}" type="presOf" srcId="{6C4D8946-1A23-48B2-BD52-CB0A879F3C98}" destId="{1CAE2BEB-F2B5-4C60-890F-EA2960F64B2D}" srcOrd="0" destOrd="0" presId="urn:microsoft.com/office/officeart/2005/8/layout/process3"/>
    <dgm:cxn modelId="{F36CD087-1CF3-4111-B42D-982C3FBD4532}" srcId="{DB3E14B2-F89A-4CE1-B22C-8703E899F1EF}" destId="{790FD476-F7D9-4A60-AA33-6209DADA14E5}" srcOrd="2" destOrd="0" parTransId="{BB657A77-769F-42FA-B0C2-40E0AB6DE8A1}" sibTransId="{3B5764C6-35F1-48D7-8656-1C0D80BAA91C}"/>
    <dgm:cxn modelId="{4CB05488-83F5-4E79-9A9C-7D383AA37D65}" srcId="{DB3E14B2-F89A-4CE1-B22C-8703E899F1EF}" destId="{4F26C8F2-C0D3-4E3E-A0A3-9C6E0A6FDC65}" srcOrd="6" destOrd="0" parTransId="{8EAB4568-C5FA-4A9D-B17B-67B7721B0AC3}" sibTransId="{2C9AF93B-BCDD-449F-8D95-D00ECDEDC074}"/>
    <dgm:cxn modelId="{095A5A8A-0F0E-4F7B-9C99-FA0365A97448}" srcId="{DB3E14B2-F89A-4CE1-B22C-8703E899F1EF}" destId="{200B2AE5-54A8-4CBA-ADA7-5DDD7C4AD59E}" srcOrd="1" destOrd="0" parTransId="{8DFBBB04-A8FE-4FF3-800D-D41DEC7A270B}" sibTransId="{44429D2C-6BEC-4922-A99C-2AEE8094DBA1}"/>
    <dgm:cxn modelId="{7A95838A-D8B3-47AA-8B47-77C478F9E6C7}" type="presOf" srcId="{CCEB58D4-D2FA-4F23-9B11-394F8F946D49}" destId="{AF2D5667-424A-49B7-8F08-D1AE60BAA586}" srcOrd="0" destOrd="0" presId="urn:microsoft.com/office/officeart/2005/8/layout/process3"/>
    <dgm:cxn modelId="{3EB5EA95-21A1-4A39-B599-4C4EE91817EB}" srcId="{5FB437E1-7300-4453-AE7B-C5CB5F67DAE2}" destId="{DB3E14B2-F89A-4CE1-B22C-8703E899F1EF}" srcOrd="2" destOrd="0" parTransId="{66FE8ADF-EC61-43CF-8FB0-C39D5325CE7E}" sibTransId="{DE415FE2-69DB-4164-A221-C167FB6FB585}"/>
    <dgm:cxn modelId="{B98D7999-6BA6-414D-B77C-248C5557B753}" type="presOf" srcId="{88E05A21-43DB-4FAB-8E09-0947ED0FC908}" destId="{7280007F-EB7F-4FEC-94B5-FF52E6E20001}" srcOrd="1" destOrd="0" presId="urn:microsoft.com/office/officeart/2005/8/layout/process3"/>
    <dgm:cxn modelId="{82117B9A-6393-4395-BC29-41AF0198C3DC}" type="presOf" srcId="{AA3CC7DF-35B9-413E-9D87-45A25606FF4D}" destId="{A579CD28-F299-4C4E-9096-0DE4669E3E94}" srcOrd="0" destOrd="1" presId="urn:microsoft.com/office/officeart/2005/8/layout/process3"/>
    <dgm:cxn modelId="{D2BFE89A-83E3-41E3-81C4-81FED25C27A9}" type="presOf" srcId="{EFC8C489-3875-4E26-9B26-86460B4C0466}" destId="{6F1CC447-E686-4F95-9E93-EF9B48BFF774}" srcOrd="0" destOrd="1" presId="urn:microsoft.com/office/officeart/2005/8/layout/process3"/>
    <dgm:cxn modelId="{3B974E9C-FBA2-4DD4-BD73-A541A24B31DC}" type="presOf" srcId="{52D6FD02-207B-403E-B94F-FF9DD471ECF8}" destId="{6F1CC447-E686-4F95-9E93-EF9B48BFF774}" srcOrd="0" destOrd="0" presId="urn:microsoft.com/office/officeart/2005/8/layout/process3"/>
    <dgm:cxn modelId="{0EEE1EA0-E954-4919-B2DC-33C685A0E149}" type="presOf" srcId="{DB3E14B2-F89A-4CE1-B22C-8703E899F1EF}" destId="{2DE10967-FC43-4FEE-A21B-FD015AB2E157}" srcOrd="0" destOrd="0" presId="urn:microsoft.com/office/officeart/2005/8/layout/process3"/>
    <dgm:cxn modelId="{17C2C3A7-4EE7-4DB1-B879-A96205E4F621}" srcId="{5FB437E1-7300-4453-AE7B-C5CB5F67DAE2}" destId="{D1CD4457-9872-4AB6-90BD-BC4608BE1F51}" srcOrd="1" destOrd="0" parTransId="{76503D9D-4434-4AEE-9709-139766924B75}" sibTransId="{CCEB58D4-D2FA-4F23-9B11-394F8F946D49}"/>
    <dgm:cxn modelId="{952DE6A8-DF96-4650-937D-D6C565816EE1}" srcId="{DB3E14B2-F89A-4CE1-B22C-8703E899F1EF}" destId="{6C4D8946-1A23-48B2-BD52-CB0A879F3C98}" srcOrd="0" destOrd="0" parTransId="{B0B49673-F1BD-47CA-9CF7-B0314897B200}" sibTransId="{C60CA258-DF77-4D0A-BCD0-8C44C022DEEA}"/>
    <dgm:cxn modelId="{0074B5AD-CE92-4D8B-8C56-5F80EDF5F149}" srcId="{5FB437E1-7300-4453-AE7B-C5CB5F67DAE2}" destId="{CE4BE31E-D6C3-4424-A01D-F5FEC6D112FF}" srcOrd="0" destOrd="0" parTransId="{264AE7CD-3511-4923-A830-764D28DAD031}" sibTransId="{20107430-F229-4EDA-B703-FF78C6354E1B}"/>
    <dgm:cxn modelId="{AAAFAEAF-259E-414B-8256-92C92079D21F}" srcId="{CE4BE31E-D6C3-4424-A01D-F5FEC6D112FF}" destId="{AA3CC7DF-35B9-413E-9D87-45A25606FF4D}" srcOrd="1" destOrd="0" parTransId="{6A07A522-1E81-49DA-8AFE-CB82B8ABDE76}" sibTransId="{23B73757-8225-4E36-AFB8-FF52CD4BBA15}"/>
    <dgm:cxn modelId="{4C6668B2-53D1-46EF-B2EB-A7BE0B295BF7}" srcId="{DB3E14B2-F89A-4CE1-B22C-8703E899F1EF}" destId="{A47C3FDC-E0C4-4EE3-800B-68C60591827F}" srcOrd="4" destOrd="0" parTransId="{BF8A8498-86AE-416B-92E6-9BEDAD927733}" sibTransId="{18DAA07A-ADF2-4E9C-9091-B9DE5DB08610}"/>
    <dgm:cxn modelId="{1604E0C6-B5D3-4531-AFB1-7D058B38B359}" srcId="{DB3E14B2-F89A-4CE1-B22C-8703E899F1EF}" destId="{0F1144EB-98C6-4C84-A22D-6D118DCC0EB8}" srcOrd="8" destOrd="0" parTransId="{B25CD575-EA0B-4CF3-873F-22B79C4D97DC}" sibTransId="{95A71C99-94F3-46B2-9990-8C7803A4BF4E}"/>
    <dgm:cxn modelId="{14FE5BC8-5C08-4909-8C18-80A5EE7F7D09}" srcId="{CE4BE31E-D6C3-4424-A01D-F5FEC6D112FF}" destId="{ECA18620-8362-4F4C-8A7D-20A17E24A58B}" srcOrd="0" destOrd="0" parTransId="{940CEAFD-2725-4BEB-8C99-7BB38C2288C2}" sibTransId="{10642F0E-8CEB-4C77-B5CE-773993642745}"/>
    <dgm:cxn modelId="{46E56BD2-9F9F-40A9-B974-B580C17AC700}" srcId="{D1CD4457-9872-4AB6-90BD-BC4608BE1F51}" destId="{902E5FE4-40DB-4D55-8FCE-8881730913CD}" srcOrd="2" destOrd="0" parTransId="{83CBCFCC-D5F9-4037-AE46-B594869C99D9}" sibTransId="{F9781F6F-D986-48A0-A644-DE8A0DC0B1DD}"/>
    <dgm:cxn modelId="{C4510DD6-D6D0-41F4-AE27-C85560A2F215}" srcId="{D1CD4457-9872-4AB6-90BD-BC4608BE1F51}" destId="{BF6C7753-6CA2-4F0B-B090-487137EF6FAE}" srcOrd="1" destOrd="0" parTransId="{605E34AB-2D70-45DD-8EE5-BFA87556BB32}" sibTransId="{6A82409E-8028-4AC1-8143-982621D09501}"/>
    <dgm:cxn modelId="{0E021CE5-6DC6-4C95-A7D2-7C41A56639B5}" type="presOf" srcId="{CCEB58D4-D2FA-4F23-9B11-394F8F946D49}" destId="{ADFA04FA-1F72-4E38-967E-7129D7B333DD}" srcOrd="1" destOrd="0" presId="urn:microsoft.com/office/officeart/2005/8/layout/process3"/>
    <dgm:cxn modelId="{616434E8-376A-4C3B-B457-8FA73195D736}" type="presOf" srcId="{ECA18620-8362-4F4C-8A7D-20A17E24A58B}" destId="{A579CD28-F299-4C4E-9096-0DE4669E3E94}" srcOrd="0" destOrd="0" presId="urn:microsoft.com/office/officeart/2005/8/layout/process3"/>
    <dgm:cxn modelId="{FD42F9E8-DA05-426F-BCC4-67931C545697}" type="presOf" srcId="{A47C3FDC-E0C4-4EE3-800B-68C60591827F}" destId="{1CAE2BEB-F2B5-4C60-890F-EA2960F64B2D}" srcOrd="0" destOrd="4" presId="urn:microsoft.com/office/officeart/2005/8/layout/process3"/>
    <dgm:cxn modelId="{902B8EEA-2FF5-4A61-9C26-BFC8B80BBB25}" type="presOf" srcId="{4F26C8F2-C0D3-4E3E-A0A3-9C6E0A6FDC65}" destId="{1CAE2BEB-F2B5-4C60-890F-EA2960F64B2D}" srcOrd="0" destOrd="6" presId="urn:microsoft.com/office/officeart/2005/8/layout/process3"/>
    <dgm:cxn modelId="{7B7BCEED-E761-4A7A-8B4B-966CC8539EFC}" srcId="{88E05A21-43DB-4FAB-8E09-0947ED0FC908}" destId="{52D6FD02-207B-403E-B94F-FF9DD471ECF8}" srcOrd="0" destOrd="0" parTransId="{97A4E748-7905-4DEC-BB0F-1E329E20C40B}" sibTransId="{00BA3C02-8F11-4A58-AF6D-BD855B756048}"/>
    <dgm:cxn modelId="{AA2BF5F2-FA15-4B17-802F-DA77AEC0776D}" type="presOf" srcId="{200B2AE5-54A8-4CBA-ADA7-5DDD7C4AD59E}" destId="{1CAE2BEB-F2B5-4C60-890F-EA2960F64B2D}" srcOrd="0" destOrd="1" presId="urn:microsoft.com/office/officeart/2005/8/layout/process3"/>
    <dgm:cxn modelId="{301902F9-745A-4311-823D-E12C37E82A08}" type="presOf" srcId="{235F4A98-1018-4869-8EFD-2F355298840A}" destId="{1CAE2BEB-F2B5-4C60-890F-EA2960F64B2D}" srcOrd="0" destOrd="9" presId="urn:microsoft.com/office/officeart/2005/8/layout/process3"/>
    <dgm:cxn modelId="{27536175-AE0F-44FA-BC61-75C9C8D28BBF}" type="presParOf" srcId="{9956DB27-5450-4974-A3C3-1F569EA1BAD3}" destId="{AE185708-EC13-4BFA-A337-3136C0D33501}" srcOrd="0" destOrd="0" presId="urn:microsoft.com/office/officeart/2005/8/layout/process3"/>
    <dgm:cxn modelId="{3CB8A4DA-7EC2-40BD-B6A3-238365DCC27A}" type="presParOf" srcId="{AE185708-EC13-4BFA-A337-3136C0D33501}" destId="{9A54DAB8-A3DE-4D06-A9D4-1A07192D824C}" srcOrd="0" destOrd="0" presId="urn:microsoft.com/office/officeart/2005/8/layout/process3"/>
    <dgm:cxn modelId="{DEC02A26-9D86-453E-8DCA-2BF3AF1E6BB4}" type="presParOf" srcId="{AE185708-EC13-4BFA-A337-3136C0D33501}" destId="{426CFA4C-DE94-4DB1-B29C-450612DFBEAD}" srcOrd="1" destOrd="0" presId="urn:microsoft.com/office/officeart/2005/8/layout/process3"/>
    <dgm:cxn modelId="{2C1F19C9-4C6D-4557-95AD-2542CE7AD559}" type="presParOf" srcId="{AE185708-EC13-4BFA-A337-3136C0D33501}" destId="{A579CD28-F299-4C4E-9096-0DE4669E3E94}" srcOrd="2" destOrd="0" presId="urn:microsoft.com/office/officeart/2005/8/layout/process3"/>
    <dgm:cxn modelId="{CF17667D-95E8-4248-A8C4-040B60BE7A65}" type="presParOf" srcId="{9956DB27-5450-4974-A3C3-1F569EA1BAD3}" destId="{947D6B31-68E5-4973-BA30-58D44BBE2182}" srcOrd="1" destOrd="0" presId="urn:microsoft.com/office/officeart/2005/8/layout/process3"/>
    <dgm:cxn modelId="{27A27821-BC7B-4162-9C08-ADC8652A6E07}" type="presParOf" srcId="{947D6B31-68E5-4973-BA30-58D44BBE2182}" destId="{5C7F6427-D396-477A-92FF-640E291F7641}" srcOrd="0" destOrd="0" presId="urn:microsoft.com/office/officeart/2005/8/layout/process3"/>
    <dgm:cxn modelId="{77299B2D-19AD-43B1-8A8E-C2818499A98F}" type="presParOf" srcId="{9956DB27-5450-4974-A3C3-1F569EA1BAD3}" destId="{3AC0D9E8-183E-4366-A2BA-144AACCC6373}" srcOrd="2" destOrd="0" presId="urn:microsoft.com/office/officeart/2005/8/layout/process3"/>
    <dgm:cxn modelId="{16773316-163F-4814-ADA2-00BB9945C6F6}" type="presParOf" srcId="{3AC0D9E8-183E-4366-A2BA-144AACCC6373}" destId="{0BCE7402-0203-4BAA-AFA8-6A7833710646}" srcOrd="0" destOrd="0" presId="urn:microsoft.com/office/officeart/2005/8/layout/process3"/>
    <dgm:cxn modelId="{7741ECF1-2AD7-4DE8-8F39-3A263777B2F0}" type="presParOf" srcId="{3AC0D9E8-183E-4366-A2BA-144AACCC6373}" destId="{1D804F7D-D44A-4C8D-ACDB-2264C371A33F}" srcOrd="1" destOrd="0" presId="urn:microsoft.com/office/officeart/2005/8/layout/process3"/>
    <dgm:cxn modelId="{EC89C486-7C02-45A4-B8F1-A6AB511E018F}" type="presParOf" srcId="{3AC0D9E8-183E-4366-A2BA-144AACCC6373}" destId="{EA7B7F93-DA18-488E-AD07-FB73216F7B0D}" srcOrd="2" destOrd="0" presId="urn:microsoft.com/office/officeart/2005/8/layout/process3"/>
    <dgm:cxn modelId="{3D20D082-CB06-45B0-98A0-4F910A9AEF0D}" type="presParOf" srcId="{9956DB27-5450-4974-A3C3-1F569EA1BAD3}" destId="{AF2D5667-424A-49B7-8F08-D1AE60BAA586}" srcOrd="3" destOrd="0" presId="urn:microsoft.com/office/officeart/2005/8/layout/process3"/>
    <dgm:cxn modelId="{23301A90-1854-475B-8B76-AA154E0948AA}" type="presParOf" srcId="{AF2D5667-424A-49B7-8F08-D1AE60BAA586}" destId="{ADFA04FA-1F72-4E38-967E-7129D7B333DD}" srcOrd="0" destOrd="0" presId="urn:microsoft.com/office/officeart/2005/8/layout/process3"/>
    <dgm:cxn modelId="{11E02D76-AF30-45FA-A30D-7F2438F8C177}" type="presParOf" srcId="{9956DB27-5450-4974-A3C3-1F569EA1BAD3}" destId="{8FDB6C34-AE5D-4752-9A36-64BA066EFDF8}" srcOrd="4" destOrd="0" presId="urn:microsoft.com/office/officeart/2005/8/layout/process3"/>
    <dgm:cxn modelId="{6C176BD4-0521-4730-A26E-F16853003C02}" type="presParOf" srcId="{8FDB6C34-AE5D-4752-9A36-64BA066EFDF8}" destId="{2DE10967-FC43-4FEE-A21B-FD015AB2E157}" srcOrd="0" destOrd="0" presId="urn:microsoft.com/office/officeart/2005/8/layout/process3"/>
    <dgm:cxn modelId="{1ADC419E-99E6-428D-9087-0415064B6E59}" type="presParOf" srcId="{8FDB6C34-AE5D-4752-9A36-64BA066EFDF8}" destId="{83117B96-FF1D-4DB2-A4FA-913C42C39207}" srcOrd="1" destOrd="0" presId="urn:microsoft.com/office/officeart/2005/8/layout/process3"/>
    <dgm:cxn modelId="{97EB6289-C6A1-4EBB-84E6-B721AA4FFBF1}" type="presParOf" srcId="{8FDB6C34-AE5D-4752-9A36-64BA066EFDF8}" destId="{1CAE2BEB-F2B5-4C60-890F-EA2960F64B2D}" srcOrd="2" destOrd="0" presId="urn:microsoft.com/office/officeart/2005/8/layout/process3"/>
    <dgm:cxn modelId="{DF87B26B-4337-46BE-AE09-1EFDE8C13F5F}" type="presParOf" srcId="{9956DB27-5450-4974-A3C3-1F569EA1BAD3}" destId="{9F41E3A8-9286-4BB0-9E73-B7BDBF146CA8}" srcOrd="5" destOrd="0" presId="urn:microsoft.com/office/officeart/2005/8/layout/process3"/>
    <dgm:cxn modelId="{ABFCEE52-891C-4DD1-8671-C2672285AE28}" type="presParOf" srcId="{9F41E3A8-9286-4BB0-9E73-B7BDBF146CA8}" destId="{9071D69E-F620-4C05-8B6D-B8D9FD47A6C1}" srcOrd="0" destOrd="0" presId="urn:microsoft.com/office/officeart/2005/8/layout/process3"/>
    <dgm:cxn modelId="{1EE47474-D383-45EE-B130-C6F8CEB78213}" type="presParOf" srcId="{9956DB27-5450-4974-A3C3-1F569EA1BAD3}" destId="{0690A616-1920-48D5-92F4-54DCC9248B93}" srcOrd="6" destOrd="0" presId="urn:microsoft.com/office/officeart/2005/8/layout/process3"/>
    <dgm:cxn modelId="{ACE9D254-3100-4DA2-BEA8-9AF00BD35C0A}" type="presParOf" srcId="{0690A616-1920-48D5-92F4-54DCC9248B93}" destId="{CD6BC1E8-8487-45F4-8A73-6716E159D5A3}" srcOrd="0" destOrd="0" presId="urn:microsoft.com/office/officeart/2005/8/layout/process3"/>
    <dgm:cxn modelId="{B51C5195-7869-45C5-A84F-8974224514D7}" type="presParOf" srcId="{0690A616-1920-48D5-92F4-54DCC9248B93}" destId="{7280007F-EB7F-4FEC-94B5-FF52E6E20001}" srcOrd="1" destOrd="0" presId="urn:microsoft.com/office/officeart/2005/8/layout/process3"/>
    <dgm:cxn modelId="{479A7983-5456-471D-BCA6-76BCB0709D03}" type="presParOf" srcId="{0690A616-1920-48D5-92F4-54DCC9248B93}" destId="{6F1CC447-E686-4F95-9E93-EF9B48BFF77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F712B-4246-4A39-908E-0A15CF84CBD3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E366EADB-A2D3-4CCC-A35D-363C983BF464}">
      <dgm:prSet phldrT="[Text]"/>
      <dgm:spPr>
        <a:noFill/>
        <a:ln>
          <a:noFill/>
        </a:ln>
      </dgm:spPr>
      <dgm:t>
        <a:bodyPr/>
        <a:lstStyle/>
        <a:p>
          <a:r>
            <a:rPr lang="de-DE">
              <a:solidFill>
                <a:schemeClr val="tx2"/>
              </a:solidFill>
            </a:rPr>
            <a:t>Besuche</a:t>
          </a:r>
        </a:p>
      </dgm:t>
    </dgm:pt>
    <dgm:pt modelId="{3F9162EE-34F8-400E-B9F8-A00E9CEC0C3C}" type="parTrans" cxnId="{23B8B22E-DA65-4827-B476-04217CCE5E77}">
      <dgm:prSet/>
      <dgm:spPr/>
      <dgm:t>
        <a:bodyPr/>
        <a:lstStyle/>
        <a:p>
          <a:endParaRPr lang="de-DE"/>
        </a:p>
      </dgm:t>
    </dgm:pt>
    <dgm:pt modelId="{584ACB00-FEC8-492D-8D75-CE45A3DB8272}" type="sibTrans" cxnId="{23B8B22E-DA65-4827-B476-04217CCE5E77}">
      <dgm:prSet/>
      <dgm:spPr/>
      <dgm:t>
        <a:bodyPr/>
        <a:lstStyle/>
        <a:p>
          <a:endParaRPr lang="de-DE"/>
        </a:p>
      </dgm:t>
    </dgm:pt>
    <dgm:pt modelId="{B1BAF3C3-CD4A-4BFD-8624-0BE732CC6036}">
      <dgm:prSet phldrT="[Text]"/>
      <dgm:spPr>
        <a:ln>
          <a:noFill/>
        </a:ln>
      </dgm:spPr>
      <dgm:t>
        <a:bodyPr/>
        <a:lstStyle/>
        <a:p>
          <a:r>
            <a:rPr lang="de-DE"/>
            <a:t>Überwachung der Einhaltung von Unions- und Völkerrecht, einschl. der Charta</a:t>
          </a:r>
        </a:p>
      </dgm:t>
    </dgm:pt>
    <dgm:pt modelId="{859EBB8F-05C3-478D-8275-88B3DF55BBC1}" type="parTrans" cxnId="{D0A79FF2-CED7-4F6C-A322-45A2BB6C3A57}">
      <dgm:prSet/>
      <dgm:spPr/>
      <dgm:t>
        <a:bodyPr/>
        <a:lstStyle/>
        <a:p>
          <a:endParaRPr lang="de-DE"/>
        </a:p>
      </dgm:t>
    </dgm:pt>
    <dgm:pt modelId="{030668EC-3354-4B6C-84EF-E8DC5DECB95C}" type="sibTrans" cxnId="{D0A79FF2-CED7-4F6C-A322-45A2BB6C3A57}">
      <dgm:prSet/>
      <dgm:spPr/>
      <dgm:t>
        <a:bodyPr/>
        <a:lstStyle/>
        <a:p>
          <a:endParaRPr lang="de-DE"/>
        </a:p>
      </dgm:t>
    </dgm:pt>
    <dgm:pt modelId="{67FCDF58-D121-4E4D-A540-AA9FF398AE2F}">
      <dgm:prSet phldrT="[Text]"/>
      <dgm:spPr>
        <a:ln>
          <a:noFill/>
        </a:ln>
      </dgm:spPr>
      <dgm:t>
        <a:bodyPr/>
        <a:lstStyle/>
        <a:p>
          <a:r>
            <a:rPr lang="de-DE"/>
            <a:t>insb. in Bezug auf Zugang zum Asylverfahren, Grundsatz der Nichtzurückweisung, Wohl des Kindes, entspr. Vorschriften über die Inhaftnahme</a:t>
          </a:r>
        </a:p>
      </dgm:t>
    </dgm:pt>
    <dgm:pt modelId="{A81BEC78-4778-4431-A1B4-0533C079CCB6}" type="parTrans" cxnId="{B3B6BF2C-65B8-4335-976C-D9040BCF69D1}">
      <dgm:prSet/>
      <dgm:spPr/>
      <dgm:t>
        <a:bodyPr/>
        <a:lstStyle/>
        <a:p>
          <a:endParaRPr lang="de-DE"/>
        </a:p>
      </dgm:t>
    </dgm:pt>
    <dgm:pt modelId="{D2DB68EB-E23C-46C4-960B-7D83C4AE19A7}" type="sibTrans" cxnId="{B3B6BF2C-65B8-4335-976C-D9040BCF69D1}">
      <dgm:prSet/>
      <dgm:spPr/>
      <dgm:t>
        <a:bodyPr/>
        <a:lstStyle/>
        <a:p>
          <a:endParaRPr lang="de-DE"/>
        </a:p>
      </dgm:t>
    </dgm:pt>
    <dgm:pt modelId="{EF3FCEC1-F413-4BE9-AB64-7ABC5072CA1B}">
      <dgm:prSet phldrT="[Text]"/>
      <dgm:spPr>
        <a:noFill/>
        <a:ln>
          <a:noFill/>
        </a:ln>
      </dgm:spPr>
      <dgm:t>
        <a:bodyPr/>
        <a:lstStyle/>
        <a:p>
          <a:r>
            <a:rPr lang="de-DE">
              <a:solidFill>
                <a:schemeClr val="tx2"/>
              </a:solidFill>
            </a:rPr>
            <a:t>Beschwerden</a:t>
          </a:r>
        </a:p>
      </dgm:t>
    </dgm:pt>
    <dgm:pt modelId="{847CB96E-4A83-4B7F-AD26-7B3F7B98488E}" type="parTrans" cxnId="{2AD6FCD9-FE78-46C2-BEC1-FC54F4280E88}">
      <dgm:prSet/>
      <dgm:spPr/>
      <dgm:t>
        <a:bodyPr/>
        <a:lstStyle/>
        <a:p>
          <a:endParaRPr lang="de-DE"/>
        </a:p>
      </dgm:t>
    </dgm:pt>
    <dgm:pt modelId="{D6C3113D-5F2A-4C8B-986D-9A602EA324A0}" type="sibTrans" cxnId="{2AD6FCD9-FE78-46C2-BEC1-FC54F4280E88}">
      <dgm:prSet/>
      <dgm:spPr/>
      <dgm:t>
        <a:bodyPr/>
        <a:lstStyle/>
        <a:p>
          <a:endParaRPr lang="de-DE"/>
        </a:p>
      </dgm:t>
    </dgm:pt>
    <dgm:pt modelId="{FCF51EE8-9E87-445D-9D74-86FC6E4064A3}">
      <dgm:prSet phldrT="[Text]"/>
      <dgm:spPr>
        <a:ln>
          <a:noFill/>
        </a:ln>
      </dgm:spPr>
      <dgm:t>
        <a:bodyPr/>
        <a:lstStyle/>
        <a:p>
          <a:r>
            <a:rPr lang="de-DE"/>
            <a:t>Sicherstellung, dass fundierte Anschuldigungen von Grundrechtsverstößen wirksam und unverzüglich untersucht werden</a:t>
          </a:r>
        </a:p>
      </dgm:t>
    </dgm:pt>
    <dgm:pt modelId="{3DEF8EC9-5DCC-4C37-B49C-88952C1D5247}" type="parTrans" cxnId="{8EFC711C-A3A0-42C8-A1B7-C130A304034C}">
      <dgm:prSet/>
      <dgm:spPr/>
      <dgm:t>
        <a:bodyPr/>
        <a:lstStyle/>
        <a:p>
          <a:endParaRPr lang="de-DE"/>
        </a:p>
      </dgm:t>
    </dgm:pt>
    <dgm:pt modelId="{F14614D2-E0F2-4C17-89B7-6A7A8853E506}" type="sibTrans" cxnId="{8EFC711C-A3A0-42C8-A1B7-C130A304034C}">
      <dgm:prSet/>
      <dgm:spPr/>
      <dgm:t>
        <a:bodyPr/>
        <a:lstStyle/>
        <a:p>
          <a:endParaRPr lang="de-DE"/>
        </a:p>
      </dgm:t>
    </dgm:pt>
    <dgm:pt modelId="{8397D5C2-A7C7-42D7-AFF3-DF93E76EB17B}">
      <dgm:prSet phldrT="[Text]"/>
      <dgm:spPr>
        <a:ln>
          <a:noFill/>
        </a:ln>
      </dgm:spPr>
      <dgm:t>
        <a:bodyPr/>
        <a:lstStyle/>
        <a:p>
          <a:r>
            <a:rPr lang="de-DE"/>
            <a:t>Sicherstellung, dass erforderlichenfalls Ermittlungen ausgelöst werden</a:t>
          </a:r>
        </a:p>
      </dgm:t>
    </dgm:pt>
    <dgm:pt modelId="{95A9BAB4-612B-4523-BE89-D8EFE3268B8F}" type="parTrans" cxnId="{C122A9A1-CF5E-4645-A35A-2DD67F4C9D7F}">
      <dgm:prSet/>
      <dgm:spPr/>
      <dgm:t>
        <a:bodyPr/>
        <a:lstStyle/>
        <a:p>
          <a:endParaRPr lang="de-DE"/>
        </a:p>
      </dgm:t>
    </dgm:pt>
    <dgm:pt modelId="{1AB40869-B2B1-4D35-AB55-8EE2270D6842}" type="sibTrans" cxnId="{C122A9A1-CF5E-4645-A35A-2DD67F4C9D7F}">
      <dgm:prSet/>
      <dgm:spPr/>
      <dgm:t>
        <a:bodyPr/>
        <a:lstStyle/>
        <a:p>
          <a:endParaRPr lang="de-DE"/>
        </a:p>
      </dgm:t>
    </dgm:pt>
    <dgm:pt modelId="{1F245B1E-24B4-46C6-8BF9-8D749576D00E}">
      <dgm:prSet phldrT="[Text]"/>
      <dgm:spPr>
        <a:noFill/>
        <a:ln>
          <a:noFill/>
        </a:ln>
      </dgm:spPr>
      <dgm:t>
        <a:bodyPr/>
        <a:lstStyle/>
        <a:p>
          <a:r>
            <a:rPr lang="de-DE">
              <a:solidFill>
                <a:schemeClr val="tx2"/>
              </a:solidFill>
            </a:rPr>
            <a:t>Berichte</a:t>
          </a:r>
        </a:p>
      </dgm:t>
    </dgm:pt>
    <dgm:pt modelId="{82D32F13-F239-48E1-A164-16B7973F034A}" type="parTrans" cxnId="{301956AC-5C69-4579-B25A-BAD3E9EB90ED}">
      <dgm:prSet/>
      <dgm:spPr/>
      <dgm:t>
        <a:bodyPr/>
        <a:lstStyle/>
        <a:p>
          <a:endParaRPr lang="de-DE"/>
        </a:p>
      </dgm:t>
    </dgm:pt>
    <dgm:pt modelId="{85905A82-F406-4C03-B6A8-0434EF09A3AA}" type="sibTrans" cxnId="{301956AC-5C69-4579-B25A-BAD3E9EB90ED}">
      <dgm:prSet/>
      <dgm:spPr/>
      <dgm:t>
        <a:bodyPr/>
        <a:lstStyle/>
        <a:p>
          <a:endParaRPr lang="de-DE"/>
        </a:p>
      </dgm:t>
    </dgm:pt>
    <dgm:pt modelId="{CE54F02E-E31F-4DA6-ACB6-2699E97F1B98}">
      <dgm:prSet phldrT="[Text]"/>
      <dgm:spPr>
        <a:ln>
          <a:noFill/>
        </a:ln>
      </dgm:spPr>
      <dgm:t>
        <a:bodyPr/>
        <a:lstStyle/>
        <a:p>
          <a:r>
            <a:rPr lang="de-DE"/>
            <a:t>Erstellung Jahresberichte</a:t>
          </a:r>
        </a:p>
      </dgm:t>
    </dgm:pt>
    <dgm:pt modelId="{BF93B897-346A-46A4-9F8E-1E48AE9A3ADA}" type="parTrans" cxnId="{8CAD382C-0B06-4F75-A5E2-B606810BA93F}">
      <dgm:prSet/>
      <dgm:spPr/>
      <dgm:t>
        <a:bodyPr/>
        <a:lstStyle/>
        <a:p>
          <a:endParaRPr lang="de-DE"/>
        </a:p>
      </dgm:t>
    </dgm:pt>
    <dgm:pt modelId="{6FE971ED-1AEF-4D93-827E-C50D444D12F2}" type="sibTrans" cxnId="{8CAD382C-0B06-4F75-A5E2-B606810BA93F}">
      <dgm:prSet/>
      <dgm:spPr/>
      <dgm:t>
        <a:bodyPr/>
        <a:lstStyle/>
        <a:p>
          <a:endParaRPr lang="de-DE"/>
        </a:p>
      </dgm:t>
    </dgm:pt>
    <dgm:pt modelId="{4BDEABA0-AA84-4F01-AD37-104F19C9C245}">
      <dgm:prSet phldrT="[Text]"/>
      <dgm:spPr>
        <a:ln>
          <a:noFill/>
        </a:ln>
      </dgm:spPr>
      <dgm:t>
        <a:bodyPr/>
        <a:lstStyle/>
        <a:p>
          <a:pPr rtl="0"/>
          <a:r>
            <a:rPr lang="de-DE"/>
            <a:t>Überwachung des Fortgangs solcher Ermittlungen</a:t>
          </a:r>
          <a:r>
            <a:rPr lang="de-DE">
              <a:latin typeface="Arial"/>
            </a:rPr>
            <a:t> </a:t>
          </a:r>
          <a:r>
            <a:rPr lang="de-DE"/>
            <a:t> </a:t>
          </a:r>
        </a:p>
      </dgm:t>
    </dgm:pt>
    <dgm:pt modelId="{CFAAC133-7BA6-42DD-925D-6BA65D64D441}" type="parTrans" cxnId="{66AB3F3C-F9BE-4AA5-B8EE-977398365BD0}">
      <dgm:prSet/>
      <dgm:spPr/>
      <dgm:t>
        <a:bodyPr/>
        <a:lstStyle/>
        <a:p>
          <a:endParaRPr lang="de-DE"/>
        </a:p>
      </dgm:t>
    </dgm:pt>
    <dgm:pt modelId="{4E9D4E1C-BB65-4746-8AB4-D0330E785FB8}" type="sibTrans" cxnId="{66AB3F3C-F9BE-4AA5-B8EE-977398365BD0}">
      <dgm:prSet/>
      <dgm:spPr/>
      <dgm:t>
        <a:bodyPr/>
        <a:lstStyle/>
        <a:p>
          <a:endParaRPr lang="de-DE"/>
        </a:p>
      </dgm:t>
    </dgm:pt>
    <dgm:pt modelId="{0563ECBA-A20C-4F9C-A16F-BF0A47EA279B}" type="pres">
      <dgm:prSet presAssocID="{9A1F712B-4246-4A39-908E-0A15CF84CBD3}" presName="theList" presStyleCnt="0">
        <dgm:presLayoutVars>
          <dgm:dir/>
          <dgm:animLvl val="lvl"/>
          <dgm:resizeHandles val="exact"/>
        </dgm:presLayoutVars>
      </dgm:prSet>
      <dgm:spPr/>
    </dgm:pt>
    <dgm:pt modelId="{024A7E6C-E9D2-44D7-9781-99A7EC611838}" type="pres">
      <dgm:prSet presAssocID="{E366EADB-A2D3-4CCC-A35D-363C983BF464}" presName="compNode" presStyleCnt="0"/>
      <dgm:spPr/>
    </dgm:pt>
    <dgm:pt modelId="{5D74752F-BD4A-493F-BB34-9881368274E4}" type="pres">
      <dgm:prSet presAssocID="{E366EADB-A2D3-4CCC-A35D-363C983BF464}" presName="aNode" presStyleLbl="bgShp" presStyleIdx="0" presStyleCnt="3" custLinFactNeighborX="-5515"/>
      <dgm:spPr>
        <a:prstGeom prst="rect">
          <a:avLst/>
        </a:prstGeom>
      </dgm:spPr>
    </dgm:pt>
    <dgm:pt modelId="{4A08DBA0-0926-4919-919A-EA5DD76DC1F3}" type="pres">
      <dgm:prSet presAssocID="{E366EADB-A2D3-4CCC-A35D-363C983BF464}" presName="textNode" presStyleLbl="bgShp" presStyleIdx="0" presStyleCnt="3"/>
      <dgm:spPr>
        <a:prstGeom prst="rect">
          <a:avLst/>
        </a:prstGeom>
      </dgm:spPr>
    </dgm:pt>
    <dgm:pt modelId="{C06F4804-74C6-4D9A-8FF1-23FB56768612}" type="pres">
      <dgm:prSet presAssocID="{E366EADB-A2D3-4CCC-A35D-363C983BF464}" presName="compChildNode" presStyleCnt="0"/>
      <dgm:spPr/>
    </dgm:pt>
    <dgm:pt modelId="{ED8FEFAA-FF4A-432C-A8AB-80AB037CE468}" type="pres">
      <dgm:prSet presAssocID="{E366EADB-A2D3-4CCC-A35D-363C983BF464}" presName="theInnerList" presStyleCnt="0"/>
      <dgm:spPr/>
    </dgm:pt>
    <dgm:pt modelId="{C9938405-07A0-4860-B4F2-0B7915B17DAF}" type="pres">
      <dgm:prSet presAssocID="{B1BAF3C3-CD4A-4BFD-8624-0BE732CC6036}" presName="child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E695773E-1650-4A27-83DC-042A1EDABD68}" type="pres">
      <dgm:prSet presAssocID="{B1BAF3C3-CD4A-4BFD-8624-0BE732CC6036}" presName="aSpace2" presStyleCnt="0"/>
      <dgm:spPr/>
    </dgm:pt>
    <dgm:pt modelId="{27A0FA0C-782D-4688-AF6A-2030FF120EEF}" type="pres">
      <dgm:prSet presAssocID="{67FCDF58-D121-4E4D-A540-AA9FF398AE2F}" presName="child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7A007DF8-0AC3-41BD-86D6-BB5B0268B76A}" type="pres">
      <dgm:prSet presAssocID="{E366EADB-A2D3-4CCC-A35D-363C983BF464}" presName="aSpace" presStyleCnt="0"/>
      <dgm:spPr/>
    </dgm:pt>
    <dgm:pt modelId="{1815EE21-B450-4140-9D73-B4AB0DA9EC94}" type="pres">
      <dgm:prSet presAssocID="{EF3FCEC1-F413-4BE9-AB64-7ABC5072CA1B}" presName="compNode" presStyleCnt="0"/>
      <dgm:spPr/>
    </dgm:pt>
    <dgm:pt modelId="{3C61D614-1066-4088-9340-616B8ADE32D2}" type="pres">
      <dgm:prSet presAssocID="{EF3FCEC1-F413-4BE9-AB64-7ABC5072CA1B}" presName="aNode" presStyleLbl="bgShp" presStyleIdx="1" presStyleCnt="3" custLinFactNeighborX="-10881" custLinFactNeighborY="171"/>
      <dgm:spPr>
        <a:prstGeom prst="rect">
          <a:avLst/>
        </a:prstGeom>
      </dgm:spPr>
    </dgm:pt>
    <dgm:pt modelId="{E25F715C-6C0D-46EF-8E43-17776A647840}" type="pres">
      <dgm:prSet presAssocID="{EF3FCEC1-F413-4BE9-AB64-7ABC5072CA1B}" presName="textNode" presStyleLbl="bgShp" presStyleIdx="1" presStyleCnt="3"/>
      <dgm:spPr>
        <a:prstGeom prst="rect">
          <a:avLst/>
        </a:prstGeom>
      </dgm:spPr>
    </dgm:pt>
    <dgm:pt modelId="{DFBFC215-A1CD-4880-87B7-A3385A502922}" type="pres">
      <dgm:prSet presAssocID="{EF3FCEC1-F413-4BE9-AB64-7ABC5072CA1B}" presName="compChildNode" presStyleCnt="0"/>
      <dgm:spPr/>
    </dgm:pt>
    <dgm:pt modelId="{001D0441-3FAB-4351-A72A-FDD9B64396AD}" type="pres">
      <dgm:prSet presAssocID="{EF3FCEC1-F413-4BE9-AB64-7ABC5072CA1B}" presName="theInnerList" presStyleCnt="0"/>
      <dgm:spPr/>
    </dgm:pt>
    <dgm:pt modelId="{2031C179-D505-4010-9B18-1A3E553BAB90}" type="pres">
      <dgm:prSet presAssocID="{FCF51EE8-9E87-445D-9D74-86FC6E4064A3}" presName="childNode" presStyleLbl="node1" presStyleIdx="2" presStyleCnt="6" custLinFactNeighborX="-15784" custLinFactNeighborY="-5644">
        <dgm:presLayoutVars>
          <dgm:bulletEnabled val="1"/>
        </dgm:presLayoutVars>
      </dgm:prSet>
      <dgm:spPr>
        <a:prstGeom prst="rect">
          <a:avLst/>
        </a:prstGeom>
      </dgm:spPr>
    </dgm:pt>
    <dgm:pt modelId="{E867C70D-01E0-4662-9547-71E306989836}" type="pres">
      <dgm:prSet presAssocID="{FCF51EE8-9E87-445D-9D74-86FC6E4064A3}" presName="aSpace2" presStyleCnt="0"/>
      <dgm:spPr/>
    </dgm:pt>
    <dgm:pt modelId="{993DEE49-6F6E-4142-8933-728DD12D10EB}" type="pres">
      <dgm:prSet presAssocID="{8397D5C2-A7C7-42D7-AFF3-DF93E76EB17B}" presName="childNode" presStyleLbl="node1" presStyleIdx="3" presStyleCnt="6" custLinFactNeighborX="-16403" custLinFactNeighborY="-16360">
        <dgm:presLayoutVars>
          <dgm:bulletEnabled val="1"/>
        </dgm:presLayoutVars>
      </dgm:prSet>
      <dgm:spPr>
        <a:prstGeom prst="rect">
          <a:avLst/>
        </a:prstGeom>
      </dgm:spPr>
    </dgm:pt>
    <dgm:pt modelId="{42E4A527-0639-43A8-BF01-DC2ADE12661D}" type="pres">
      <dgm:prSet presAssocID="{8397D5C2-A7C7-42D7-AFF3-DF93E76EB17B}" presName="aSpace2" presStyleCnt="0"/>
      <dgm:spPr/>
    </dgm:pt>
    <dgm:pt modelId="{99D7F623-81F9-46D0-BC67-7D901F31439D}" type="pres">
      <dgm:prSet presAssocID="{4BDEABA0-AA84-4F01-AD37-104F19C9C245}" presName="childNode" presStyleLbl="node1" presStyleIdx="4" presStyleCnt="6" custLinFactNeighborX="-17641" custLinFactNeighborY="-5644">
        <dgm:presLayoutVars>
          <dgm:bulletEnabled val="1"/>
        </dgm:presLayoutVars>
      </dgm:prSet>
      <dgm:spPr>
        <a:prstGeom prst="rect">
          <a:avLst/>
        </a:prstGeom>
      </dgm:spPr>
    </dgm:pt>
    <dgm:pt modelId="{4CD612CD-F3DD-48CB-832C-F742887582E3}" type="pres">
      <dgm:prSet presAssocID="{EF3FCEC1-F413-4BE9-AB64-7ABC5072CA1B}" presName="aSpace" presStyleCnt="0"/>
      <dgm:spPr/>
    </dgm:pt>
    <dgm:pt modelId="{BFB1FD33-FA86-4A68-89B5-F6B9D8A8B7B0}" type="pres">
      <dgm:prSet presAssocID="{1F245B1E-24B4-46C6-8BF9-8D749576D00E}" presName="compNode" presStyleCnt="0"/>
      <dgm:spPr/>
    </dgm:pt>
    <dgm:pt modelId="{86B7B416-C76D-460A-AC58-0E656DBBAD33}" type="pres">
      <dgm:prSet presAssocID="{1F245B1E-24B4-46C6-8BF9-8D749576D00E}" presName="aNode" presStyleLbl="bgShp" presStyleIdx="2" presStyleCnt="3"/>
      <dgm:spPr>
        <a:prstGeom prst="rect">
          <a:avLst/>
        </a:prstGeom>
      </dgm:spPr>
    </dgm:pt>
    <dgm:pt modelId="{FD266530-B935-4D08-91BA-B8679802E5D0}" type="pres">
      <dgm:prSet presAssocID="{1F245B1E-24B4-46C6-8BF9-8D749576D00E}" presName="textNode" presStyleLbl="bgShp" presStyleIdx="2" presStyleCnt="3"/>
      <dgm:spPr>
        <a:prstGeom prst="rect">
          <a:avLst/>
        </a:prstGeom>
      </dgm:spPr>
    </dgm:pt>
    <dgm:pt modelId="{9F927F99-EE42-48BD-99F2-F0D224E3A2FF}" type="pres">
      <dgm:prSet presAssocID="{1F245B1E-24B4-46C6-8BF9-8D749576D00E}" presName="compChildNode" presStyleCnt="0"/>
      <dgm:spPr/>
    </dgm:pt>
    <dgm:pt modelId="{401F0C7D-FBF4-4CF8-B522-C64D669B18AB}" type="pres">
      <dgm:prSet presAssocID="{1F245B1E-24B4-46C6-8BF9-8D749576D00E}" presName="theInnerList" presStyleCnt="0"/>
      <dgm:spPr/>
    </dgm:pt>
    <dgm:pt modelId="{C8688B40-0382-4B82-AAF9-C2D7C7F79EAB}" type="pres">
      <dgm:prSet presAssocID="{CE54F02E-E31F-4DA6-ACB6-2699E97F1B98}" presName="child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DFF220D-FD22-4A09-BA5C-82478E74ADF1}" type="presOf" srcId="{1F245B1E-24B4-46C6-8BF9-8D749576D00E}" destId="{FD266530-B935-4D08-91BA-B8679802E5D0}" srcOrd="1" destOrd="0" presId="urn:microsoft.com/office/officeart/2005/8/layout/lProcess2"/>
    <dgm:cxn modelId="{8EFC711C-A3A0-42C8-A1B7-C130A304034C}" srcId="{EF3FCEC1-F413-4BE9-AB64-7ABC5072CA1B}" destId="{FCF51EE8-9E87-445D-9D74-86FC6E4064A3}" srcOrd="0" destOrd="0" parTransId="{3DEF8EC9-5DCC-4C37-B49C-88952C1D5247}" sibTransId="{F14614D2-E0F2-4C17-89B7-6A7A8853E506}"/>
    <dgm:cxn modelId="{4498B41D-6452-4D7D-9C6D-3D885AD7CFD6}" type="presOf" srcId="{B1BAF3C3-CD4A-4BFD-8624-0BE732CC6036}" destId="{C9938405-07A0-4860-B4F2-0B7915B17DAF}" srcOrd="0" destOrd="0" presId="urn:microsoft.com/office/officeart/2005/8/layout/lProcess2"/>
    <dgm:cxn modelId="{8CAD382C-0B06-4F75-A5E2-B606810BA93F}" srcId="{1F245B1E-24B4-46C6-8BF9-8D749576D00E}" destId="{CE54F02E-E31F-4DA6-ACB6-2699E97F1B98}" srcOrd="0" destOrd="0" parTransId="{BF93B897-346A-46A4-9F8E-1E48AE9A3ADA}" sibTransId="{6FE971ED-1AEF-4D93-827E-C50D444D12F2}"/>
    <dgm:cxn modelId="{B3B6BF2C-65B8-4335-976C-D9040BCF69D1}" srcId="{E366EADB-A2D3-4CCC-A35D-363C983BF464}" destId="{67FCDF58-D121-4E4D-A540-AA9FF398AE2F}" srcOrd="1" destOrd="0" parTransId="{A81BEC78-4778-4431-A1B4-0533C079CCB6}" sibTransId="{D2DB68EB-E23C-46C4-960B-7D83C4AE19A7}"/>
    <dgm:cxn modelId="{23B8B22E-DA65-4827-B476-04217CCE5E77}" srcId="{9A1F712B-4246-4A39-908E-0A15CF84CBD3}" destId="{E366EADB-A2D3-4CCC-A35D-363C983BF464}" srcOrd="0" destOrd="0" parTransId="{3F9162EE-34F8-400E-B9F8-A00E9CEC0C3C}" sibTransId="{584ACB00-FEC8-492D-8D75-CE45A3DB8272}"/>
    <dgm:cxn modelId="{E62A6936-2AB5-4DF7-8B70-99BBB1A68522}" type="presOf" srcId="{EF3FCEC1-F413-4BE9-AB64-7ABC5072CA1B}" destId="{3C61D614-1066-4088-9340-616B8ADE32D2}" srcOrd="0" destOrd="0" presId="urn:microsoft.com/office/officeart/2005/8/layout/lProcess2"/>
    <dgm:cxn modelId="{66AB3F3C-F9BE-4AA5-B8EE-977398365BD0}" srcId="{EF3FCEC1-F413-4BE9-AB64-7ABC5072CA1B}" destId="{4BDEABA0-AA84-4F01-AD37-104F19C9C245}" srcOrd="2" destOrd="0" parTransId="{CFAAC133-7BA6-42DD-925D-6BA65D64D441}" sibTransId="{4E9D4E1C-BB65-4746-8AB4-D0330E785FB8}"/>
    <dgm:cxn modelId="{2BEEFF41-76E4-4CB8-8BF5-1DAF4007C4AD}" type="presOf" srcId="{9A1F712B-4246-4A39-908E-0A15CF84CBD3}" destId="{0563ECBA-A20C-4F9C-A16F-BF0A47EA279B}" srcOrd="0" destOrd="0" presId="urn:microsoft.com/office/officeart/2005/8/layout/lProcess2"/>
    <dgm:cxn modelId="{CF6EBC4A-BAE1-4C7F-B7E6-327DB47EFD3A}" type="presOf" srcId="{EF3FCEC1-F413-4BE9-AB64-7ABC5072CA1B}" destId="{E25F715C-6C0D-46EF-8E43-17776A647840}" srcOrd="1" destOrd="0" presId="urn:microsoft.com/office/officeart/2005/8/layout/lProcess2"/>
    <dgm:cxn modelId="{1197894E-7620-49AD-8A41-E6ADAEACF973}" type="presOf" srcId="{4BDEABA0-AA84-4F01-AD37-104F19C9C245}" destId="{99D7F623-81F9-46D0-BC67-7D901F31439D}" srcOrd="0" destOrd="0" presId="urn:microsoft.com/office/officeart/2005/8/layout/lProcess2"/>
    <dgm:cxn modelId="{0EE0B88E-4FF9-4805-A0DF-E43DE9E7D6BA}" type="presOf" srcId="{E366EADB-A2D3-4CCC-A35D-363C983BF464}" destId="{4A08DBA0-0926-4919-919A-EA5DD76DC1F3}" srcOrd="1" destOrd="0" presId="urn:microsoft.com/office/officeart/2005/8/layout/lProcess2"/>
    <dgm:cxn modelId="{C122A9A1-CF5E-4645-A35A-2DD67F4C9D7F}" srcId="{EF3FCEC1-F413-4BE9-AB64-7ABC5072CA1B}" destId="{8397D5C2-A7C7-42D7-AFF3-DF93E76EB17B}" srcOrd="1" destOrd="0" parTransId="{95A9BAB4-612B-4523-BE89-D8EFE3268B8F}" sibTransId="{1AB40869-B2B1-4D35-AB55-8EE2270D6842}"/>
    <dgm:cxn modelId="{301956AC-5C69-4579-B25A-BAD3E9EB90ED}" srcId="{9A1F712B-4246-4A39-908E-0A15CF84CBD3}" destId="{1F245B1E-24B4-46C6-8BF9-8D749576D00E}" srcOrd="2" destOrd="0" parTransId="{82D32F13-F239-48E1-A164-16B7973F034A}" sibTransId="{85905A82-F406-4C03-B6A8-0434EF09A3AA}"/>
    <dgm:cxn modelId="{E51C5EB3-E84E-42C9-A9F7-DF5AA44B1A9F}" type="presOf" srcId="{8397D5C2-A7C7-42D7-AFF3-DF93E76EB17B}" destId="{993DEE49-6F6E-4142-8933-728DD12D10EB}" srcOrd="0" destOrd="0" presId="urn:microsoft.com/office/officeart/2005/8/layout/lProcess2"/>
    <dgm:cxn modelId="{CD24F7CA-D431-4E27-8187-F610ADEC7C68}" type="presOf" srcId="{E366EADB-A2D3-4CCC-A35D-363C983BF464}" destId="{5D74752F-BD4A-493F-BB34-9881368274E4}" srcOrd="0" destOrd="0" presId="urn:microsoft.com/office/officeart/2005/8/layout/lProcess2"/>
    <dgm:cxn modelId="{77314ECF-3202-494E-9F2F-4ACA7DDE997D}" type="presOf" srcId="{FCF51EE8-9E87-445D-9D74-86FC6E4064A3}" destId="{2031C179-D505-4010-9B18-1A3E553BAB90}" srcOrd="0" destOrd="0" presId="urn:microsoft.com/office/officeart/2005/8/layout/lProcess2"/>
    <dgm:cxn modelId="{2AD6FCD9-FE78-46C2-BEC1-FC54F4280E88}" srcId="{9A1F712B-4246-4A39-908E-0A15CF84CBD3}" destId="{EF3FCEC1-F413-4BE9-AB64-7ABC5072CA1B}" srcOrd="1" destOrd="0" parTransId="{847CB96E-4A83-4B7F-AD26-7B3F7B98488E}" sibTransId="{D6C3113D-5F2A-4C8B-986D-9A602EA324A0}"/>
    <dgm:cxn modelId="{D608EAE1-57B1-4CC0-AB01-D6495B9F1430}" type="presOf" srcId="{CE54F02E-E31F-4DA6-ACB6-2699E97F1B98}" destId="{C8688B40-0382-4B82-AAF9-C2D7C7F79EAB}" srcOrd="0" destOrd="0" presId="urn:microsoft.com/office/officeart/2005/8/layout/lProcess2"/>
    <dgm:cxn modelId="{30AAE7E5-691F-403D-A5FB-F5798A615068}" type="presOf" srcId="{67FCDF58-D121-4E4D-A540-AA9FF398AE2F}" destId="{27A0FA0C-782D-4688-AF6A-2030FF120EEF}" srcOrd="0" destOrd="0" presId="urn:microsoft.com/office/officeart/2005/8/layout/lProcess2"/>
    <dgm:cxn modelId="{D0A79FF2-CED7-4F6C-A322-45A2BB6C3A57}" srcId="{E366EADB-A2D3-4CCC-A35D-363C983BF464}" destId="{B1BAF3C3-CD4A-4BFD-8624-0BE732CC6036}" srcOrd="0" destOrd="0" parTransId="{859EBB8F-05C3-478D-8275-88B3DF55BBC1}" sibTransId="{030668EC-3354-4B6C-84EF-E8DC5DECB95C}"/>
    <dgm:cxn modelId="{87F26AF4-F55E-4189-A896-53514A28FE31}" type="presOf" srcId="{1F245B1E-24B4-46C6-8BF9-8D749576D00E}" destId="{86B7B416-C76D-460A-AC58-0E656DBBAD33}" srcOrd="0" destOrd="0" presId="urn:microsoft.com/office/officeart/2005/8/layout/lProcess2"/>
    <dgm:cxn modelId="{0390297D-C0B8-41C4-BBAA-D5CD8E059EFB}" type="presParOf" srcId="{0563ECBA-A20C-4F9C-A16F-BF0A47EA279B}" destId="{024A7E6C-E9D2-44D7-9781-99A7EC611838}" srcOrd="0" destOrd="0" presId="urn:microsoft.com/office/officeart/2005/8/layout/lProcess2"/>
    <dgm:cxn modelId="{74DA33EA-814C-40EF-B11E-C2B62F140380}" type="presParOf" srcId="{024A7E6C-E9D2-44D7-9781-99A7EC611838}" destId="{5D74752F-BD4A-493F-BB34-9881368274E4}" srcOrd="0" destOrd="0" presId="urn:microsoft.com/office/officeart/2005/8/layout/lProcess2"/>
    <dgm:cxn modelId="{316C78C1-AF6A-46D8-AAA6-78D50CEEC50A}" type="presParOf" srcId="{024A7E6C-E9D2-44D7-9781-99A7EC611838}" destId="{4A08DBA0-0926-4919-919A-EA5DD76DC1F3}" srcOrd="1" destOrd="0" presId="urn:microsoft.com/office/officeart/2005/8/layout/lProcess2"/>
    <dgm:cxn modelId="{A457CD35-1594-4E48-8700-2E1F046D326B}" type="presParOf" srcId="{024A7E6C-E9D2-44D7-9781-99A7EC611838}" destId="{C06F4804-74C6-4D9A-8FF1-23FB56768612}" srcOrd="2" destOrd="0" presId="urn:microsoft.com/office/officeart/2005/8/layout/lProcess2"/>
    <dgm:cxn modelId="{31F32892-0BFB-4407-9AB8-D2FF11E92BFA}" type="presParOf" srcId="{C06F4804-74C6-4D9A-8FF1-23FB56768612}" destId="{ED8FEFAA-FF4A-432C-A8AB-80AB037CE468}" srcOrd="0" destOrd="0" presId="urn:microsoft.com/office/officeart/2005/8/layout/lProcess2"/>
    <dgm:cxn modelId="{3181C660-4655-4E49-868C-BEAEFECDEE1A}" type="presParOf" srcId="{ED8FEFAA-FF4A-432C-A8AB-80AB037CE468}" destId="{C9938405-07A0-4860-B4F2-0B7915B17DAF}" srcOrd="0" destOrd="0" presId="urn:microsoft.com/office/officeart/2005/8/layout/lProcess2"/>
    <dgm:cxn modelId="{1484D96A-4EC6-47E2-82A6-FCDE6B13C742}" type="presParOf" srcId="{ED8FEFAA-FF4A-432C-A8AB-80AB037CE468}" destId="{E695773E-1650-4A27-83DC-042A1EDABD68}" srcOrd="1" destOrd="0" presId="urn:microsoft.com/office/officeart/2005/8/layout/lProcess2"/>
    <dgm:cxn modelId="{B9BCC075-9699-4508-AED4-B121AB6EC67B}" type="presParOf" srcId="{ED8FEFAA-FF4A-432C-A8AB-80AB037CE468}" destId="{27A0FA0C-782D-4688-AF6A-2030FF120EEF}" srcOrd="2" destOrd="0" presId="urn:microsoft.com/office/officeart/2005/8/layout/lProcess2"/>
    <dgm:cxn modelId="{7FDD002B-8D4D-4EF3-86E3-6CACA2C2503B}" type="presParOf" srcId="{0563ECBA-A20C-4F9C-A16F-BF0A47EA279B}" destId="{7A007DF8-0AC3-41BD-86D6-BB5B0268B76A}" srcOrd="1" destOrd="0" presId="urn:microsoft.com/office/officeart/2005/8/layout/lProcess2"/>
    <dgm:cxn modelId="{688F856E-AF24-4C7F-A0C5-91160EFF6EEE}" type="presParOf" srcId="{0563ECBA-A20C-4F9C-A16F-BF0A47EA279B}" destId="{1815EE21-B450-4140-9D73-B4AB0DA9EC94}" srcOrd="2" destOrd="0" presId="urn:microsoft.com/office/officeart/2005/8/layout/lProcess2"/>
    <dgm:cxn modelId="{0F930E11-599F-4B75-88DE-0F703DF0B7BE}" type="presParOf" srcId="{1815EE21-B450-4140-9D73-B4AB0DA9EC94}" destId="{3C61D614-1066-4088-9340-616B8ADE32D2}" srcOrd="0" destOrd="0" presId="urn:microsoft.com/office/officeart/2005/8/layout/lProcess2"/>
    <dgm:cxn modelId="{EFB0243A-8C05-4295-B7D6-BAA6CF3DF6B0}" type="presParOf" srcId="{1815EE21-B450-4140-9D73-B4AB0DA9EC94}" destId="{E25F715C-6C0D-46EF-8E43-17776A647840}" srcOrd="1" destOrd="0" presId="urn:microsoft.com/office/officeart/2005/8/layout/lProcess2"/>
    <dgm:cxn modelId="{30A2AEB4-3340-4777-A561-D30834B6B674}" type="presParOf" srcId="{1815EE21-B450-4140-9D73-B4AB0DA9EC94}" destId="{DFBFC215-A1CD-4880-87B7-A3385A502922}" srcOrd="2" destOrd="0" presId="urn:microsoft.com/office/officeart/2005/8/layout/lProcess2"/>
    <dgm:cxn modelId="{8808E89F-89BB-4CF1-992E-C98CAD58687D}" type="presParOf" srcId="{DFBFC215-A1CD-4880-87B7-A3385A502922}" destId="{001D0441-3FAB-4351-A72A-FDD9B64396AD}" srcOrd="0" destOrd="0" presId="urn:microsoft.com/office/officeart/2005/8/layout/lProcess2"/>
    <dgm:cxn modelId="{2C5988B8-5F71-4F11-9DAF-225ACF4EC429}" type="presParOf" srcId="{001D0441-3FAB-4351-A72A-FDD9B64396AD}" destId="{2031C179-D505-4010-9B18-1A3E553BAB90}" srcOrd="0" destOrd="0" presId="urn:microsoft.com/office/officeart/2005/8/layout/lProcess2"/>
    <dgm:cxn modelId="{C6759BB5-3D04-43A6-8E40-96907033D644}" type="presParOf" srcId="{001D0441-3FAB-4351-A72A-FDD9B64396AD}" destId="{E867C70D-01E0-4662-9547-71E306989836}" srcOrd="1" destOrd="0" presId="urn:microsoft.com/office/officeart/2005/8/layout/lProcess2"/>
    <dgm:cxn modelId="{88FABF65-09CF-4A1B-BA1D-01AFFC421A09}" type="presParOf" srcId="{001D0441-3FAB-4351-A72A-FDD9B64396AD}" destId="{993DEE49-6F6E-4142-8933-728DD12D10EB}" srcOrd="2" destOrd="0" presId="urn:microsoft.com/office/officeart/2005/8/layout/lProcess2"/>
    <dgm:cxn modelId="{D79A2990-446A-4ADD-8171-022D8806DC3A}" type="presParOf" srcId="{001D0441-3FAB-4351-A72A-FDD9B64396AD}" destId="{42E4A527-0639-43A8-BF01-DC2ADE12661D}" srcOrd="3" destOrd="0" presId="urn:microsoft.com/office/officeart/2005/8/layout/lProcess2"/>
    <dgm:cxn modelId="{91646B90-A86C-44FC-ABD3-4594935669E5}" type="presParOf" srcId="{001D0441-3FAB-4351-A72A-FDD9B64396AD}" destId="{99D7F623-81F9-46D0-BC67-7D901F31439D}" srcOrd="4" destOrd="0" presId="urn:microsoft.com/office/officeart/2005/8/layout/lProcess2"/>
    <dgm:cxn modelId="{F025F148-B524-4D62-8507-082F0F30AD40}" type="presParOf" srcId="{0563ECBA-A20C-4F9C-A16F-BF0A47EA279B}" destId="{4CD612CD-F3DD-48CB-832C-F742887582E3}" srcOrd="3" destOrd="0" presId="urn:microsoft.com/office/officeart/2005/8/layout/lProcess2"/>
    <dgm:cxn modelId="{293A6FC2-840F-4D0D-B605-E19D9904186C}" type="presParOf" srcId="{0563ECBA-A20C-4F9C-A16F-BF0A47EA279B}" destId="{BFB1FD33-FA86-4A68-89B5-F6B9D8A8B7B0}" srcOrd="4" destOrd="0" presId="urn:microsoft.com/office/officeart/2005/8/layout/lProcess2"/>
    <dgm:cxn modelId="{BBB27EA5-76BA-4261-B62A-90ACBE26FABE}" type="presParOf" srcId="{BFB1FD33-FA86-4A68-89B5-F6B9D8A8B7B0}" destId="{86B7B416-C76D-460A-AC58-0E656DBBAD33}" srcOrd="0" destOrd="0" presId="urn:microsoft.com/office/officeart/2005/8/layout/lProcess2"/>
    <dgm:cxn modelId="{ED7FF96A-FC37-4795-A7B6-729AA392485A}" type="presParOf" srcId="{BFB1FD33-FA86-4A68-89B5-F6B9D8A8B7B0}" destId="{FD266530-B935-4D08-91BA-B8679802E5D0}" srcOrd="1" destOrd="0" presId="urn:microsoft.com/office/officeart/2005/8/layout/lProcess2"/>
    <dgm:cxn modelId="{2D18ED1B-04C8-4FE1-8BAF-95E984163EFF}" type="presParOf" srcId="{BFB1FD33-FA86-4A68-89B5-F6B9D8A8B7B0}" destId="{9F927F99-EE42-48BD-99F2-F0D224E3A2FF}" srcOrd="2" destOrd="0" presId="urn:microsoft.com/office/officeart/2005/8/layout/lProcess2"/>
    <dgm:cxn modelId="{5A449B2F-46FA-4D1C-A2FB-2178757739CD}" type="presParOf" srcId="{9F927F99-EE42-48BD-99F2-F0D224E3A2FF}" destId="{401F0C7D-FBF4-4CF8-B522-C64D669B18AB}" srcOrd="0" destOrd="0" presId="urn:microsoft.com/office/officeart/2005/8/layout/lProcess2"/>
    <dgm:cxn modelId="{B18852F2-DBCE-45D1-886D-3CB01999183E}" type="presParOf" srcId="{401F0C7D-FBF4-4CF8-B522-C64D669B18AB}" destId="{C8688B40-0382-4B82-AAF9-C2D7C7F79EA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E3A9B-E5F7-4669-ACFE-F67B5BD66844}" type="doc">
      <dgm:prSet loTypeId="urn:microsoft.com/office/officeart/2005/8/layout/venn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BE441570-3492-48B2-9432-46332AF73EC1}">
      <dgm:prSet phldrT="[Text]" custT="1"/>
      <dgm:spPr>
        <a:solidFill>
          <a:schemeClr val="dk2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de-DE" sz="1000"/>
            <a:t>Zugang zum Asylverfahren</a:t>
          </a:r>
        </a:p>
      </dgm:t>
    </dgm:pt>
    <dgm:pt modelId="{2BB18632-0473-47E4-BECA-DCADD0630D43}" type="parTrans" cxnId="{439599A9-788F-417C-8678-3A58334B7B3D}">
      <dgm:prSet/>
      <dgm:spPr/>
      <dgm:t>
        <a:bodyPr/>
        <a:lstStyle/>
        <a:p>
          <a:endParaRPr lang="de-DE"/>
        </a:p>
      </dgm:t>
    </dgm:pt>
    <dgm:pt modelId="{AD8634A6-BC4C-432E-8426-F481BCF2FDA2}" type="sibTrans" cxnId="{439599A9-788F-417C-8678-3A58334B7B3D}">
      <dgm:prSet/>
      <dgm:spPr/>
      <dgm:t>
        <a:bodyPr/>
        <a:lstStyle/>
        <a:p>
          <a:endParaRPr lang="de-DE"/>
        </a:p>
      </dgm:t>
    </dgm:pt>
    <dgm:pt modelId="{38823F93-DF74-439A-8D70-CBA5DC44307A}">
      <dgm:prSet phldrT="[Text]" custT="1"/>
      <dgm:spPr>
        <a:solidFill>
          <a:schemeClr val="dk2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de-DE" sz="1000"/>
            <a:t>Non-Refoulement</a:t>
          </a:r>
        </a:p>
      </dgm:t>
    </dgm:pt>
    <dgm:pt modelId="{B6A8A087-C646-436A-A422-68F713176B37}" type="parTrans" cxnId="{F050630E-E649-444F-9983-3D44536A4459}">
      <dgm:prSet/>
      <dgm:spPr/>
      <dgm:t>
        <a:bodyPr/>
        <a:lstStyle/>
        <a:p>
          <a:endParaRPr lang="de-DE"/>
        </a:p>
      </dgm:t>
    </dgm:pt>
    <dgm:pt modelId="{EEF2013C-EA19-4E43-8A80-7576CECA050E}" type="sibTrans" cxnId="{F050630E-E649-444F-9983-3D44536A4459}">
      <dgm:prSet/>
      <dgm:spPr/>
      <dgm:t>
        <a:bodyPr/>
        <a:lstStyle/>
        <a:p>
          <a:endParaRPr lang="de-DE"/>
        </a:p>
      </dgm:t>
    </dgm:pt>
    <dgm:pt modelId="{3967F362-765D-4D3B-A0F0-00840D11E8B9}">
      <dgm:prSet phldrT="[Text]" custT="1"/>
      <dgm:spPr>
        <a:solidFill>
          <a:schemeClr val="dk2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de-DE" sz="1000"/>
            <a:t>Kindeswohl</a:t>
          </a:r>
        </a:p>
      </dgm:t>
    </dgm:pt>
    <dgm:pt modelId="{877150D7-0C0E-4198-ADA5-7D143B902D03}" type="parTrans" cxnId="{5A708F4A-F339-41B5-AB28-881B9B83998D}">
      <dgm:prSet/>
      <dgm:spPr/>
      <dgm:t>
        <a:bodyPr/>
        <a:lstStyle/>
        <a:p>
          <a:endParaRPr lang="de-DE"/>
        </a:p>
      </dgm:t>
    </dgm:pt>
    <dgm:pt modelId="{F21761C5-6983-4895-9BC9-6DBCF7D18D47}" type="sibTrans" cxnId="{5A708F4A-F339-41B5-AB28-881B9B83998D}">
      <dgm:prSet/>
      <dgm:spPr/>
      <dgm:t>
        <a:bodyPr/>
        <a:lstStyle/>
        <a:p>
          <a:endParaRPr lang="de-DE"/>
        </a:p>
      </dgm:t>
    </dgm:pt>
    <dgm:pt modelId="{54F5B9CA-8E68-4DD7-8990-01FD3099EAD0}">
      <dgm:prSet phldrT="[Text]" custT="1"/>
      <dgm:spPr>
        <a:solidFill>
          <a:schemeClr val="dk2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de-DE" sz="1000"/>
            <a:t>Inhaftnahme</a:t>
          </a:r>
        </a:p>
      </dgm:t>
    </dgm:pt>
    <dgm:pt modelId="{3EEE0B54-D1C4-450C-AAA7-74618FA34C03}" type="parTrans" cxnId="{00059F43-5441-4A84-BFB7-E56C22C40DA0}">
      <dgm:prSet/>
      <dgm:spPr/>
      <dgm:t>
        <a:bodyPr/>
        <a:lstStyle/>
        <a:p>
          <a:endParaRPr lang="de-DE"/>
        </a:p>
      </dgm:t>
    </dgm:pt>
    <dgm:pt modelId="{F1549A7E-EDC7-41BA-A1C5-810E8D9EDE19}" type="sibTrans" cxnId="{00059F43-5441-4A84-BFB7-E56C22C40DA0}">
      <dgm:prSet/>
      <dgm:spPr/>
      <dgm:t>
        <a:bodyPr/>
        <a:lstStyle/>
        <a:p>
          <a:endParaRPr lang="de-DE"/>
        </a:p>
      </dgm:t>
    </dgm:pt>
    <dgm:pt modelId="{F8CE8EAF-9537-4671-A1E9-27CA951E5706}">
      <dgm:prSet phldrT="[Text]" custT="1"/>
      <dgm:spPr>
        <a:solidFill>
          <a:schemeClr val="dk2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de-DE" sz="1000"/>
            <a:t>Menschenwürdige Behandlung</a:t>
          </a:r>
        </a:p>
      </dgm:t>
    </dgm:pt>
    <dgm:pt modelId="{D38E12E9-591C-4D1C-B27D-A9C084A49351}" type="parTrans" cxnId="{A28B9815-B083-4B84-ADB2-87CB718F4DC8}">
      <dgm:prSet/>
      <dgm:spPr/>
      <dgm:t>
        <a:bodyPr/>
        <a:lstStyle/>
        <a:p>
          <a:endParaRPr lang="de-DE"/>
        </a:p>
      </dgm:t>
    </dgm:pt>
    <dgm:pt modelId="{07BEDDD0-C209-40DA-BA79-68F9B843FC12}" type="sibTrans" cxnId="{A28B9815-B083-4B84-ADB2-87CB718F4DC8}">
      <dgm:prSet/>
      <dgm:spPr/>
      <dgm:t>
        <a:bodyPr/>
        <a:lstStyle/>
        <a:p>
          <a:endParaRPr lang="de-DE"/>
        </a:p>
      </dgm:t>
    </dgm:pt>
    <dgm:pt modelId="{B13397E3-7DD5-4D20-A1FB-E98344C263F0}">
      <dgm:prSet phldrT="[Text]" custT="1"/>
      <dgm:spPr>
        <a:solidFill>
          <a:schemeClr val="dk2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de-DE" sz="1000"/>
            <a:t>Lebensbedingungen während des Verfahrens</a:t>
          </a:r>
        </a:p>
      </dgm:t>
    </dgm:pt>
    <dgm:pt modelId="{9E9E1ABA-B30E-4F3B-A019-4622797FEE8C}" type="parTrans" cxnId="{A5AB44E5-3690-42D0-A348-25B902CF4648}">
      <dgm:prSet/>
      <dgm:spPr/>
      <dgm:t>
        <a:bodyPr/>
        <a:lstStyle/>
        <a:p>
          <a:endParaRPr lang="de-DE"/>
        </a:p>
      </dgm:t>
    </dgm:pt>
    <dgm:pt modelId="{DF549236-CB7D-4B70-9E7F-374BDFF0430D}" type="sibTrans" cxnId="{A5AB44E5-3690-42D0-A348-25B902CF4648}">
      <dgm:prSet/>
      <dgm:spPr/>
      <dgm:t>
        <a:bodyPr/>
        <a:lstStyle/>
        <a:p>
          <a:endParaRPr lang="de-DE"/>
        </a:p>
      </dgm:t>
    </dgm:pt>
    <dgm:pt modelId="{1BCBCE72-25F2-407B-AD8D-63F67A74682A}">
      <dgm:prSet phldrT="[Text]" custT="1"/>
      <dgm:spPr>
        <a:solidFill>
          <a:schemeClr val="dk2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de-DE" sz="1000"/>
            <a:t>Behandlung von Menschen in vulnerablen Situationen</a:t>
          </a:r>
        </a:p>
      </dgm:t>
    </dgm:pt>
    <dgm:pt modelId="{061DFDFE-036A-40BE-9630-6B3EF8211E06}" type="parTrans" cxnId="{0432FE07-C32A-4064-B702-5A67CAF058B5}">
      <dgm:prSet/>
      <dgm:spPr/>
      <dgm:t>
        <a:bodyPr/>
        <a:lstStyle/>
        <a:p>
          <a:endParaRPr lang="de-DE"/>
        </a:p>
      </dgm:t>
    </dgm:pt>
    <dgm:pt modelId="{DB2EEDA8-A1CD-4004-BA66-A4865451FB54}" type="sibTrans" cxnId="{0432FE07-C32A-4064-B702-5A67CAF058B5}">
      <dgm:prSet/>
      <dgm:spPr/>
      <dgm:t>
        <a:bodyPr/>
        <a:lstStyle/>
        <a:p>
          <a:endParaRPr lang="de-DE"/>
        </a:p>
      </dgm:t>
    </dgm:pt>
    <dgm:pt modelId="{AA834141-1E63-417D-AFBF-82412BB94DED}">
      <dgm:prSet phldrT="[Text]" custT="1"/>
      <dgm:spPr>
        <a:solidFill>
          <a:schemeClr val="dk2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de-DE" sz="1000"/>
            <a:t>Verfahrensgarantien  </a:t>
          </a:r>
        </a:p>
      </dgm:t>
    </dgm:pt>
    <dgm:pt modelId="{2BE83A17-0A27-4237-A80A-29B0D153450A}" type="parTrans" cxnId="{AFFA8B0F-5217-4613-AE43-2D667B640ACF}">
      <dgm:prSet/>
      <dgm:spPr/>
      <dgm:t>
        <a:bodyPr/>
        <a:lstStyle/>
        <a:p>
          <a:endParaRPr lang="de-DE"/>
        </a:p>
      </dgm:t>
    </dgm:pt>
    <dgm:pt modelId="{38B18A88-2F87-43E0-B8F9-797F0C490B35}" type="sibTrans" cxnId="{AFFA8B0F-5217-4613-AE43-2D667B640ACF}">
      <dgm:prSet/>
      <dgm:spPr/>
      <dgm:t>
        <a:bodyPr/>
        <a:lstStyle/>
        <a:p>
          <a:endParaRPr lang="de-DE"/>
        </a:p>
      </dgm:t>
    </dgm:pt>
    <dgm:pt modelId="{7ACE7353-B437-4E42-B89F-81186B74067C}" type="pres">
      <dgm:prSet presAssocID="{C6EE3A9B-E5F7-4669-ACFE-F67B5BD66844}" presName="Name0" presStyleCnt="0">
        <dgm:presLayoutVars>
          <dgm:dir/>
          <dgm:resizeHandles val="exact"/>
        </dgm:presLayoutVars>
      </dgm:prSet>
      <dgm:spPr/>
    </dgm:pt>
    <dgm:pt modelId="{CCE30660-B0D7-4F00-9C67-328F53D41C31}" type="pres">
      <dgm:prSet presAssocID="{BE441570-3492-48B2-9432-46332AF73EC1}" presName="Name5" presStyleLbl="vennNode1" presStyleIdx="0" presStyleCnt="8">
        <dgm:presLayoutVars>
          <dgm:bulletEnabled val="1"/>
        </dgm:presLayoutVars>
      </dgm:prSet>
      <dgm:spPr/>
    </dgm:pt>
    <dgm:pt modelId="{9FF7CF88-1006-4072-AD39-AFA169182132}" type="pres">
      <dgm:prSet presAssocID="{AD8634A6-BC4C-432E-8426-F481BCF2FDA2}" presName="space" presStyleCnt="0"/>
      <dgm:spPr/>
    </dgm:pt>
    <dgm:pt modelId="{5004D74F-4C92-4B7F-85EF-8969E3C976D3}" type="pres">
      <dgm:prSet presAssocID="{38823F93-DF74-439A-8D70-CBA5DC44307A}" presName="Name5" presStyleLbl="vennNode1" presStyleIdx="1" presStyleCnt="8">
        <dgm:presLayoutVars>
          <dgm:bulletEnabled val="1"/>
        </dgm:presLayoutVars>
      </dgm:prSet>
      <dgm:spPr/>
    </dgm:pt>
    <dgm:pt modelId="{2B2933E1-8261-43CD-A503-B218591CC76F}" type="pres">
      <dgm:prSet presAssocID="{EEF2013C-EA19-4E43-8A80-7576CECA050E}" presName="space" presStyleCnt="0"/>
      <dgm:spPr/>
    </dgm:pt>
    <dgm:pt modelId="{4CCF1022-F6F7-4531-ADE6-B02539FDF95D}" type="pres">
      <dgm:prSet presAssocID="{3967F362-765D-4D3B-A0F0-00840D11E8B9}" presName="Name5" presStyleLbl="vennNode1" presStyleIdx="2" presStyleCnt="8">
        <dgm:presLayoutVars>
          <dgm:bulletEnabled val="1"/>
        </dgm:presLayoutVars>
      </dgm:prSet>
      <dgm:spPr/>
    </dgm:pt>
    <dgm:pt modelId="{A9EFCB82-E477-4445-8FD2-47FD545781C1}" type="pres">
      <dgm:prSet presAssocID="{F21761C5-6983-4895-9BC9-6DBCF7D18D47}" presName="space" presStyleCnt="0"/>
      <dgm:spPr/>
    </dgm:pt>
    <dgm:pt modelId="{5D3CA4DC-1A01-402F-A5DB-42B5492D442D}" type="pres">
      <dgm:prSet presAssocID="{54F5B9CA-8E68-4DD7-8990-01FD3099EAD0}" presName="Name5" presStyleLbl="vennNode1" presStyleIdx="3" presStyleCnt="8">
        <dgm:presLayoutVars>
          <dgm:bulletEnabled val="1"/>
        </dgm:presLayoutVars>
      </dgm:prSet>
      <dgm:spPr/>
    </dgm:pt>
    <dgm:pt modelId="{0F498D9C-6DB6-449C-AEE8-996C3D087016}" type="pres">
      <dgm:prSet presAssocID="{F1549A7E-EDC7-41BA-A1C5-810E8D9EDE19}" presName="space" presStyleCnt="0"/>
      <dgm:spPr/>
    </dgm:pt>
    <dgm:pt modelId="{1B9E397B-D68B-4115-9677-5C08CCC20140}" type="pres">
      <dgm:prSet presAssocID="{F8CE8EAF-9537-4671-A1E9-27CA951E5706}" presName="Name5" presStyleLbl="vennNode1" presStyleIdx="4" presStyleCnt="8">
        <dgm:presLayoutVars>
          <dgm:bulletEnabled val="1"/>
        </dgm:presLayoutVars>
      </dgm:prSet>
      <dgm:spPr/>
    </dgm:pt>
    <dgm:pt modelId="{352F676C-6BDD-40C1-9577-1B39964D470C}" type="pres">
      <dgm:prSet presAssocID="{07BEDDD0-C209-40DA-BA79-68F9B843FC12}" presName="space" presStyleCnt="0"/>
      <dgm:spPr/>
    </dgm:pt>
    <dgm:pt modelId="{69AA9B94-7DFA-41F4-80D1-3355DBAA0D40}" type="pres">
      <dgm:prSet presAssocID="{B13397E3-7DD5-4D20-A1FB-E98344C263F0}" presName="Name5" presStyleLbl="vennNode1" presStyleIdx="5" presStyleCnt="8">
        <dgm:presLayoutVars>
          <dgm:bulletEnabled val="1"/>
        </dgm:presLayoutVars>
      </dgm:prSet>
      <dgm:spPr/>
    </dgm:pt>
    <dgm:pt modelId="{E3D6E7C0-50AE-4486-BDC0-0218DCFDB534}" type="pres">
      <dgm:prSet presAssocID="{DF549236-CB7D-4B70-9E7F-374BDFF0430D}" presName="space" presStyleCnt="0"/>
      <dgm:spPr/>
    </dgm:pt>
    <dgm:pt modelId="{11C4BF50-1CFB-439A-864C-FB90F47BEF27}" type="pres">
      <dgm:prSet presAssocID="{1BCBCE72-25F2-407B-AD8D-63F67A74682A}" presName="Name5" presStyleLbl="vennNode1" presStyleIdx="6" presStyleCnt="8">
        <dgm:presLayoutVars>
          <dgm:bulletEnabled val="1"/>
        </dgm:presLayoutVars>
      </dgm:prSet>
      <dgm:spPr/>
    </dgm:pt>
    <dgm:pt modelId="{12056979-41F1-4E7C-9B1B-E935FE016871}" type="pres">
      <dgm:prSet presAssocID="{DB2EEDA8-A1CD-4004-BA66-A4865451FB54}" presName="space" presStyleCnt="0"/>
      <dgm:spPr/>
    </dgm:pt>
    <dgm:pt modelId="{ACE0BE35-FF4C-4619-8B1C-4F89BA2941FC}" type="pres">
      <dgm:prSet presAssocID="{AA834141-1E63-417D-AFBF-82412BB94DED}" presName="Name5" presStyleLbl="vennNode1" presStyleIdx="7" presStyleCnt="8">
        <dgm:presLayoutVars>
          <dgm:bulletEnabled val="1"/>
        </dgm:presLayoutVars>
      </dgm:prSet>
      <dgm:spPr/>
    </dgm:pt>
  </dgm:ptLst>
  <dgm:cxnLst>
    <dgm:cxn modelId="{0432FE07-C32A-4064-B702-5A67CAF058B5}" srcId="{C6EE3A9B-E5F7-4669-ACFE-F67B5BD66844}" destId="{1BCBCE72-25F2-407B-AD8D-63F67A74682A}" srcOrd="6" destOrd="0" parTransId="{061DFDFE-036A-40BE-9630-6B3EF8211E06}" sibTransId="{DB2EEDA8-A1CD-4004-BA66-A4865451FB54}"/>
    <dgm:cxn modelId="{F050630E-E649-444F-9983-3D44536A4459}" srcId="{C6EE3A9B-E5F7-4669-ACFE-F67B5BD66844}" destId="{38823F93-DF74-439A-8D70-CBA5DC44307A}" srcOrd="1" destOrd="0" parTransId="{B6A8A087-C646-436A-A422-68F713176B37}" sibTransId="{EEF2013C-EA19-4E43-8A80-7576CECA050E}"/>
    <dgm:cxn modelId="{AFFA8B0F-5217-4613-AE43-2D667B640ACF}" srcId="{C6EE3A9B-E5F7-4669-ACFE-F67B5BD66844}" destId="{AA834141-1E63-417D-AFBF-82412BB94DED}" srcOrd="7" destOrd="0" parTransId="{2BE83A17-0A27-4237-A80A-29B0D153450A}" sibTransId="{38B18A88-2F87-43E0-B8F9-797F0C490B35}"/>
    <dgm:cxn modelId="{A8D8AD13-5705-4D3D-AF60-782513289C48}" type="presOf" srcId="{54F5B9CA-8E68-4DD7-8990-01FD3099EAD0}" destId="{5D3CA4DC-1A01-402F-A5DB-42B5492D442D}" srcOrd="0" destOrd="0" presId="urn:microsoft.com/office/officeart/2005/8/layout/venn3"/>
    <dgm:cxn modelId="{A28B9815-B083-4B84-ADB2-87CB718F4DC8}" srcId="{C6EE3A9B-E5F7-4669-ACFE-F67B5BD66844}" destId="{F8CE8EAF-9537-4671-A1E9-27CA951E5706}" srcOrd="4" destOrd="0" parTransId="{D38E12E9-591C-4D1C-B27D-A9C084A49351}" sibTransId="{07BEDDD0-C209-40DA-BA79-68F9B843FC12}"/>
    <dgm:cxn modelId="{00059F43-5441-4A84-BFB7-E56C22C40DA0}" srcId="{C6EE3A9B-E5F7-4669-ACFE-F67B5BD66844}" destId="{54F5B9CA-8E68-4DD7-8990-01FD3099EAD0}" srcOrd="3" destOrd="0" parTransId="{3EEE0B54-D1C4-450C-AAA7-74618FA34C03}" sibTransId="{F1549A7E-EDC7-41BA-A1C5-810E8D9EDE19}"/>
    <dgm:cxn modelId="{5A708F4A-F339-41B5-AB28-881B9B83998D}" srcId="{C6EE3A9B-E5F7-4669-ACFE-F67B5BD66844}" destId="{3967F362-765D-4D3B-A0F0-00840D11E8B9}" srcOrd="2" destOrd="0" parTransId="{877150D7-0C0E-4198-ADA5-7D143B902D03}" sibTransId="{F21761C5-6983-4895-9BC9-6DBCF7D18D47}"/>
    <dgm:cxn modelId="{9A1F0A4C-6591-4E4F-B18A-6DE3D1463F14}" type="presOf" srcId="{1BCBCE72-25F2-407B-AD8D-63F67A74682A}" destId="{11C4BF50-1CFB-439A-864C-FB90F47BEF27}" srcOrd="0" destOrd="0" presId="urn:microsoft.com/office/officeart/2005/8/layout/venn3"/>
    <dgm:cxn modelId="{76143F85-115E-4D44-9A8F-F165D4201E3F}" type="presOf" srcId="{38823F93-DF74-439A-8D70-CBA5DC44307A}" destId="{5004D74F-4C92-4B7F-85EF-8969E3C976D3}" srcOrd="0" destOrd="0" presId="urn:microsoft.com/office/officeart/2005/8/layout/venn3"/>
    <dgm:cxn modelId="{DD0BA094-DB9A-447E-A646-9CEF6DE49A25}" type="presOf" srcId="{F8CE8EAF-9537-4671-A1E9-27CA951E5706}" destId="{1B9E397B-D68B-4115-9677-5C08CCC20140}" srcOrd="0" destOrd="0" presId="urn:microsoft.com/office/officeart/2005/8/layout/venn3"/>
    <dgm:cxn modelId="{439599A9-788F-417C-8678-3A58334B7B3D}" srcId="{C6EE3A9B-E5F7-4669-ACFE-F67B5BD66844}" destId="{BE441570-3492-48B2-9432-46332AF73EC1}" srcOrd="0" destOrd="0" parTransId="{2BB18632-0473-47E4-BECA-DCADD0630D43}" sibTransId="{AD8634A6-BC4C-432E-8426-F481BCF2FDA2}"/>
    <dgm:cxn modelId="{C04D25BA-BFBB-4FBE-9776-B90D7C6126E9}" type="presOf" srcId="{3967F362-765D-4D3B-A0F0-00840D11E8B9}" destId="{4CCF1022-F6F7-4531-ADE6-B02539FDF95D}" srcOrd="0" destOrd="0" presId="urn:microsoft.com/office/officeart/2005/8/layout/venn3"/>
    <dgm:cxn modelId="{D9327CC3-9783-4B4A-8755-D97079263CEE}" type="presOf" srcId="{BE441570-3492-48B2-9432-46332AF73EC1}" destId="{CCE30660-B0D7-4F00-9C67-328F53D41C31}" srcOrd="0" destOrd="0" presId="urn:microsoft.com/office/officeart/2005/8/layout/venn3"/>
    <dgm:cxn modelId="{565887C3-357D-4245-8AFE-51684F2FE1FB}" type="presOf" srcId="{AA834141-1E63-417D-AFBF-82412BB94DED}" destId="{ACE0BE35-FF4C-4619-8B1C-4F89BA2941FC}" srcOrd="0" destOrd="0" presId="urn:microsoft.com/office/officeart/2005/8/layout/venn3"/>
    <dgm:cxn modelId="{2F1C2BD7-E96E-4620-9D4F-12C799EA193E}" type="presOf" srcId="{B13397E3-7DD5-4D20-A1FB-E98344C263F0}" destId="{69AA9B94-7DFA-41F4-80D1-3355DBAA0D40}" srcOrd="0" destOrd="0" presId="urn:microsoft.com/office/officeart/2005/8/layout/venn3"/>
    <dgm:cxn modelId="{A5AB44E5-3690-42D0-A348-25B902CF4648}" srcId="{C6EE3A9B-E5F7-4669-ACFE-F67B5BD66844}" destId="{B13397E3-7DD5-4D20-A1FB-E98344C263F0}" srcOrd="5" destOrd="0" parTransId="{9E9E1ABA-B30E-4F3B-A019-4622797FEE8C}" sibTransId="{DF549236-CB7D-4B70-9E7F-374BDFF0430D}"/>
    <dgm:cxn modelId="{D59936E9-1926-438D-AFBF-041CC4EF51C2}" type="presOf" srcId="{C6EE3A9B-E5F7-4669-ACFE-F67B5BD66844}" destId="{7ACE7353-B437-4E42-B89F-81186B74067C}" srcOrd="0" destOrd="0" presId="urn:microsoft.com/office/officeart/2005/8/layout/venn3"/>
    <dgm:cxn modelId="{9C9434BA-7FFB-4976-9C42-6AD279F409BF}" type="presParOf" srcId="{7ACE7353-B437-4E42-B89F-81186B74067C}" destId="{CCE30660-B0D7-4F00-9C67-328F53D41C31}" srcOrd="0" destOrd="0" presId="urn:microsoft.com/office/officeart/2005/8/layout/venn3"/>
    <dgm:cxn modelId="{C487F01D-C63A-4A07-81A6-E81F32887129}" type="presParOf" srcId="{7ACE7353-B437-4E42-B89F-81186B74067C}" destId="{9FF7CF88-1006-4072-AD39-AFA169182132}" srcOrd="1" destOrd="0" presId="urn:microsoft.com/office/officeart/2005/8/layout/venn3"/>
    <dgm:cxn modelId="{DA39E3D9-F9A8-4253-BC42-B1F26E52D323}" type="presParOf" srcId="{7ACE7353-B437-4E42-B89F-81186B74067C}" destId="{5004D74F-4C92-4B7F-85EF-8969E3C976D3}" srcOrd="2" destOrd="0" presId="urn:microsoft.com/office/officeart/2005/8/layout/venn3"/>
    <dgm:cxn modelId="{9202A2C1-82B9-4FA2-BA7C-6ED2EC608B57}" type="presParOf" srcId="{7ACE7353-B437-4E42-B89F-81186B74067C}" destId="{2B2933E1-8261-43CD-A503-B218591CC76F}" srcOrd="3" destOrd="0" presId="urn:microsoft.com/office/officeart/2005/8/layout/venn3"/>
    <dgm:cxn modelId="{66F94D8A-B6F7-4F78-B575-681AEB34D06C}" type="presParOf" srcId="{7ACE7353-B437-4E42-B89F-81186B74067C}" destId="{4CCF1022-F6F7-4531-ADE6-B02539FDF95D}" srcOrd="4" destOrd="0" presId="urn:microsoft.com/office/officeart/2005/8/layout/venn3"/>
    <dgm:cxn modelId="{3422CDB4-C608-4C8E-97D4-0BD47D4558B4}" type="presParOf" srcId="{7ACE7353-B437-4E42-B89F-81186B74067C}" destId="{A9EFCB82-E477-4445-8FD2-47FD545781C1}" srcOrd="5" destOrd="0" presId="urn:microsoft.com/office/officeart/2005/8/layout/venn3"/>
    <dgm:cxn modelId="{796C9A96-9716-43A5-8ACE-C6CE75D6E882}" type="presParOf" srcId="{7ACE7353-B437-4E42-B89F-81186B74067C}" destId="{5D3CA4DC-1A01-402F-A5DB-42B5492D442D}" srcOrd="6" destOrd="0" presId="urn:microsoft.com/office/officeart/2005/8/layout/venn3"/>
    <dgm:cxn modelId="{005CBA1D-52C4-41B6-85B2-DB56982CB4A1}" type="presParOf" srcId="{7ACE7353-B437-4E42-B89F-81186B74067C}" destId="{0F498D9C-6DB6-449C-AEE8-996C3D087016}" srcOrd="7" destOrd="0" presId="urn:microsoft.com/office/officeart/2005/8/layout/venn3"/>
    <dgm:cxn modelId="{76E4A9EE-A3F5-4093-8B9B-C3B3514332D4}" type="presParOf" srcId="{7ACE7353-B437-4E42-B89F-81186B74067C}" destId="{1B9E397B-D68B-4115-9677-5C08CCC20140}" srcOrd="8" destOrd="0" presId="urn:microsoft.com/office/officeart/2005/8/layout/venn3"/>
    <dgm:cxn modelId="{53A94F32-038D-42EE-99E3-441C8E892F4A}" type="presParOf" srcId="{7ACE7353-B437-4E42-B89F-81186B74067C}" destId="{352F676C-6BDD-40C1-9577-1B39964D470C}" srcOrd="9" destOrd="0" presId="urn:microsoft.com/office/officeart/2005/8/layout/venn3"/>
    <dgm:cxn modelId="{40B0D2F3-70C0-4D14-B945-041AE3E94E12}" type="presParOf" srcId="{7ACE7353-B437-4E42-B89F-81186B74067C}" destId="{69AA9B94-7DFA-41F4-80D1-3355DBAA0D40}" srcOrd="10" destOrd="0" presId="urn:microsoft.com/office/officeart/2005/8/layout/venn3"/>
    <dgm:cxn modelId="{E6FD2F12-24BF-43BC-AF64-FD4E7F70F4A9}" type="presParOf" srcId="{7ACE7353-B437-4E42-B89F-81186B74067C}" destId="{E3D6E7C0-50AE-4486-BDC0-0218DCFDB534}" srcOrd="11" destOrd="0" presId="urn:microsoft.com/office/officeart/2005/8/layout/venn3"/>
    <dgm:cxn modelId="{402CAF31-0B62-47B4-A6E5-DC0509485526}" type="presParOf" srcId="{7ACE7353-B437-4E42-B89F-81186B74067C}" destId="{11C4BF50-1CFB-439A-864C-FB90F47BEF27}" srcOrd="12" destOrd="0" presId="urn:microsoft.com/office/officeart/2005/8/layout/venn3"/>
    <dgm:cxn modelId="{7D0C1416-8C62-48D5-8966-371D99928C21}" type="presParOf" srcId="{7ACE7353-B437-4E42-B89F-81186B74067C}" destId="{12056979-41F1-4E7C-9B1B-E935FE016871}" srcOrd="13" destOrd="0" presId="urn:microsoft.com/office/officeart/2005/8/layout/venn3"/>
    <dgm:cxn modelId="{C93F934D-AD4F-4DCD-A0C3-2DAD4217FAC5}" type="presParOf" srcId="{7ACE7353-B437-4E42-B89F-81186B74067C}" destId="{ACE0BE35-FF4C-4619-8B1C-4F89BA2941FC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BB139-4740-4EE1-B429-67EF8B6CD8F2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9BA0036F-47CB-4A6A-AA9E-0AF32EE6C70A}">
      <dgm:prSet phldrT="[Text]"/>
      <dgm:spPr>
        <a:ln w="12700">
          <a:solidFill>
            <a:schemeClr val="tx2"/>
          </a:solidFill>
        </a:ln>
      </dgm:spPr>
      <dgm:t>
        <a:bodyPr/>
        <a:lstStyle/>
        <a:p>
          <a:r>
            <a:rPr lang="de-DE"/>
            <a:t>Eingang Beschwerde</a:t>
          </a:r>
        </a:p>
      </dgm:t>
    </dgm:pt>
    <dgm:pt modelId="{1F0A0BA8-647E-4C89-A3CD-1E5CBAD0297B}" type="parTrans" cxnId="{CE8254F4-9B92-4853-94CA-C90F9C70025E}">
      <dgm:prSet/>
      <dgm:spPr/>
      <dgm:t>
        <a:bodyPr/>
        <a:lstStyle/>
        <a:p>
          <a:endParaRPr lang="de-DE"/>
        </a:p>
      </dgm:t>
    </dgm:pt>
    <dgm:pt modelId="{85B6357E-2B2B-4C9E-BE93-13FC5EF88140}" type="sibTrans" cxnId="{CE8254F4-9B92-4853-94CA-C90F9C70025E}">
      <dgm:prSet/>
      <dgm:spPr>
        <a:ln>
          <a:noFill/>
        </a:ln>
      </dgm:spPr>
      <dgm:t>
        <a:bodyPr/>
        <a:lstStyle/>
        <a:p>
          <a:endParaRPr lang="de-DE"/>
        </a:p>
      </dgm:t>
    </dgm:pt>
    <dgm:pt modelId="{7E083BC2-4EC9-4F19-A471-42626CBC4742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Kenntnisnahme per Telefon/ E-Mail/ Kontaktformular oder Eingabemaske</a:t>
          </a:r>
        </a:p>
      </dgm:t>
    </dgm:pt>
    <dgm:pt modelId="{9B0E3732-3511-4648-9C58-7A3F7BA22223}" type="parTrans" cxnId="{6291D19D-C4D2-4E25-AE88-4B3B04123FD5}">
      <dgm:prSet/>
      <dgm:spPr/>
      <dgm:t>
        <a:bodyPr/>
        <a:lstStyle/>
        <a:p>
          <a:endParaRPr lang="de-DE"/>
        </a:p>
      </dgm:t>
    </dgm:pt>
    <dgm:pt modelId="{43B1CE32-4FA6-41EE-8442-AA13B683AF54}" type="sibTrans" cxnId="{6291D19D-C4D2-4E25-AE88-4B3B04123FD5}">
      <dgm:prSet/>
      <dgm:spPr/>
      <dgm:t>
        <a:bodyPr/>
        <a:lstStyle/>
        <a:p>
          <a:endParaRPr lang="de-DE"/>
        </a:p>
      </dgm:t>
    </dgm:pt>
    <dgm:pt modelId="{05BC7ED6-2509-428A-B279-FAC255114059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Kenntnisnahme während der Besuche</a:t>
          </a:r>
        </a:p>
      </dgm:t>
    </dgm:pt>
    <dgm:pt modelId="{8960DA60-43B9-4317-9803-50C2E635DFAD}" type="parTrans" cxnId="{F7E675C5-BF22-4402-A581-3FFA65341418}">
      <dgm:prSet/>
      <dgm:spPr/>
      <dgm:t>
        <a:bodyPr/>
        <a:lstStyle/>
        <a:p>
          <a:endParaRPr lang="de-DE"/>
        </a:p>
      </dgm:t>
    </dgm:pt>
    <dgm:pt modelId="{231C8117-2646-4FCF-A2D4-E6EFC1A6E085}" type="sibTrans" cxnId="{F7E675C5-BF22-4402-A581-3FFA65341418}">
      <dgm:prSet/>
      <dgm:spPr/>
      <dgm:t>
        <a:bodyPr/>
        <a:lstStyle/>
        <a:p>
          <a:endParaRPr lang="de-DE"/>
        </a:p>
      </dgm:t>
    </dgm:pt>
    <dgm:pt modelId="{9B141DEA-F30D-4F0A-938A-4B045F5C2B71}">
      <dgm:prSet phldrT="[Text]"/>
      <dgm:spPr>
        <a:ln w="12700">
          <a:solidFill>
            <a:schemeClr val="tx2"/>
          </a:solidFill>
        </a:ln>
      </dgm:spPr>
      <dgm:t>
        <a:bodyPr/>
        <a:lstStyle/>
        <a:p>
          <a:r>
            <a:rPr lang="de-DE"/>
            <a:t>Überprüfung der Fundiertheit</a:t>
          </a:r>
        </a:p>
      </dgm:t>
    </dgm:pt>
    <dgm:pt modelId="{3F2BEC29-14E1-4D72-B219-973DCA81290F}" type="parTrans" cxnId="{1932A928-0694-4A69-9E8A-87E391B85E9C}">
      <dgm:prSet/>
      <dgm:spPr/>
      <dgm:t>
        <a:bodyPr/>
        <a:lstStyle/>
        <a:p>
          <a:endParaRPr lang="de-DE"/>
        </a:p>
      </dgm:t>
    </dgm:pt>
    <dgm:pt modelId="{5923369D-40F4-4C4E-BFD3-1D5604928163}" type="sibTrans" cxnId="{1932A928-0694-4A69-9E8A-87E391B85E9C}">
      <dgm:prSet/>
      <dgm:spPr>
        <a:ln>
          <a:noFill/>
        </a:ln>
      </dgm:spPr>
      <dgm:t>
        <a:bodyPr/>
        <a:lstStyle/>
        <a:p>
          <a:endParaRPr lang="de-DE"/>
        </a:p>
      </dgm:t>
    </dgm:pt>
    <dgm:pt modelId="{3952D518-9B91-43F7-A144-2A7447225823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Gespräche mit Betroffenen</a:t>
          </a:r>
        </a:p>
      </dgm:t>
    </dgm:pt>
    <dgm:pt modelId="{0565CD68-BF14-4FD6-AC02-1B661DBD9D6D}" type="parTrans" cxnId="{4C7CBFCA-1D3E-41A4-8507-4AC11776E6CE}">
      <dgm:prSet/>
      <dgm:spPr/>
      <dgm:t>
        <a:bodyPr/>
        <a:lstStyle/>
        <a:p>
          <a:endParaRPr lang="de-DE"/>
        </a:p>
      </dgm:t>
    </dgm:pt>
    <dgm:pt modelId="{17779F2D-8A54-47B0-9F23-FB84A2A3A388}" type="sibTrans" cxnId="{4C7CBFCA-1D3E-41A4-8507-4AC11776E6CE}">
      <dgm:prSet/>
      <dgm:spPr/>
      <dgm:t>
        <a:bodyPr/>
        <a:lstStyle/>
        <a:p>
          <a:endParaRPr lang="de-DE"/>
        </a:p>
      </dgm:t>
    </dgm:pt>
    <dgm:pt modelId="{368B9DC4-A520-40DB-ACD6-1DD3B1741745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Gespräche mit Behörden und Institutionen</a:t>
          </a:r>
        </a:p>
      </dgm:t>
    </dgm:pt>
    <dgm:pt modelId="{711B38DA-85F9-402F-860C-8A4B518FCA54}" type="parTrans" cxnId="{B52EFF4A-6CBB-442A-82A3-BF55388F77B6}">
      <dgm:prSet/>
      <dgm:spPr/>
      <dgm:t>
        <a:bodyPr/>
        <a:lstStyle/>
        <a:p>
          <a:endParaRPr lang="de-DE"/>
        </a:p>
      </dgm:t>
    </dgm:pt>
    <dgm:pt modelId="{FA35F97E-19AD-4B4F-801F-B426D7F271B9}" type="sibTrans" cxnId="{B52EFF4A-6CBB-442A-82A3-BF55388F77B6}">
      <dgm:prSet/>
      <dgm:spPr/>
      <dgm:t>
        <a:bodyPr/>
        <a:lstStyle/>
        <a:p>
          <a:endParaRPr lang="de-DE"/>
        </a:p>
      </dgm:t>
    </dgm:pt>
    <dgm:pt modelId="{4323E4ED-EF30-4820-9BF5-4F472F405EEA}">
      <dgm:prSet phldrT="[Text]"/>
      <dgm:spPr>
        <a:ln w="12700">
          <a:solidFill>
            <a:schemeClr val="tx2"/>
          </a:solidFill>
        </a:ln>
      </dgm:spPr>
      <dgm:t>
        <a:bodyPr/>
        <a:lstStyle/>
        <a:p>
          <a:r>
            <a:rPr lang="de-DE"/>
            <a:t>Überwachung der Einleitung von Ermittlungen</a:t>
          </a:r>
        </a:p>
      </dgm:t>
    </dgm:pt>
    <dgm:pt modelId="{D5559BDB-44E6-4F13-9B44-1A9614476CAF}" type="parTrans" cxnId="{67F702A6-A0F7-4CCD-93E2-2214F7A58BCE}">
      <dgm:prSet/>
      <dgm:spPr/>
      <dgm:t>
        <a:bodyPr/>
        <a:lstStyle/>
        <a:p>
          <a:endParaRPr lang="de-DE"/>
        </a:p>
      </dgm:t>
    </dgm:pt>
    <dgm:pt modelId="{CFC2D964-2E62-4905-9797-8C3ECD18EF7D}" type="sibTrans" cxnId="{67F702A6-A0F7-4CCD-93E2-2214F7A58BCE}">
      <dgm:prSet/>
      <dgm:spPr/>
      <dgm:t>
        <a:bodyPr/>
        <a:lstStyle/>
        <a:p>
          <a:endParaRPr lang="de-DE"/>
        </a:p>
      </dgm:t>
    </dgm:pt>
    <dgm:pt modelId="{05AC6C0D-19A1-4D8A-A420-B42E88C543A7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Empfehlung von Maßnahmen</a:t>
          </a:r>
        </a:p>
      </dgm:t>
    </dgm:pt>
    <dgm:pt modelId="{2B1917AA-4F58-4795-ABE0-29FE5B823FE5}" type="parTrans" cxnId="{3768932D-A27C-4CE6-BCCA-60F2189A2F87}">
      <dgm:prSet/>
      <dgm:spPr/>
      <dgm:t>
        <a:bodyPr/>
        <a:lstStyle/>
        <a:p>
          <a:endParaRPr lang="de-DE"/>
        </a:p>
      </dgm:t>
    </dgm:pt>
    <dgm:pt modelId="{3B829155-0344-47BB-86BF-C9A2EF6E7A08}" type="sibTrans" cxnId="{3768932D-A27C-4CE6-BCCA-60F2189A2F87}">
      <dgm:prSet/>
      <dgm:spPr/>
      <dgm:t>
        <a:bodyPr/>
        <a:lstStyle/>
        <a:p>
          <a:endParaRPr lang="de-DE"/>
        </a:p>
      </dgm:t>
    </dgm:pt>
    <dgm:pt modelId="{E1D435C0-16AC-4CB2-8975-50564CAC1FE8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Ermittlungen durch  staatliche Behörden (Strafverfolgungsbehörden, Jugendamt)</a:t>
          </a:r>
        </a:p>
      </dgm:t>
    </dgm:pt>
    <dgm:pt modelId="{E1300242-5AC3-41DF-A3E2-47CEB9F392F5}" type="parTrans" cxnId="{9E215A5D-6711-4244-8742-B389866D855D}">
      <dgm:prSet/>
      <dgm:spPr/>
      <dgm:t>
        <a:bodyPr/>
        <a:lstStyle/>
        <a:p>
          <a:endParaRPr lang="de-DE"/>
        </a:p>
      </dgm:t>
    </dgm:pt>
    <dgm:pt modelId="{3A0DC9F0-5173-4E8E-AAE9-6556A8EEB8A9}" type="sibTrans" cxnId="{9E215A5D-6711-4244-8742-B389866D855D}">
      <dgm:prSet/>
      <dgm:spPr/>
      <dgm:t>
        <a:bodyPr/>
        <a:lstStyle/>
        <a:p>
          <a:endParaRPr lang="de-DE"/>
        </a:p>
      </dgm:t>
    </dgm:pt>
    <dgm:pt modelId="{469F4C2E-FCEB-4F93-A396-53783052AA35}">
      <dgm:prSet phldrT="[Text]"/>
      <dgm:spPr>
        <a:ln w="12700">
          <a:solidFill>
            <a:schemeClr val="tx2"/>
          </a:solidFill>
        </a:ln>
      </dgm:spPr>
      <dgm:t>
        <a:bodyPr/>
        <a:lstStyle/>
        <a:p>
          <a:r>
            <a:rPr lang="de-DE"/>
            <a:t>Follow-Up</a:t>
          </a:r>
        </a:p>
      </dgm:t>
    </dgm:pt>
    <dgm:pt modelId="{F3F62133-E4F2-4B4A-B58A-A83056375382}" type="parTrans" cxnId="{81639C6E-BD4B-4FEE-96DC-45B515203C19}">
      <dgm:prSet/>
      <dgm:spPr/>
      <dgm:t>
        <a:bodyPr/>
        <a:lstStyle/>
        <a:p>
          <a:endParaRPr lang="de-DE"/>
        </a:p>
      </dgm:t>
    </dgm:pt>
    <dgm:pt modelId="{ECBE41B1-E146-4B86-92A8-E9761F8C1C7A}" type="sibTrans" cxnId="{81639C6E-BD4B-4FEE-96DC-45B515203C19}">
      <dgm:prSet/>
      <dgm:spPr/>
      <dgm:t>
        <a:bodyPr/>
        <a:lstStyle/>
        <a:p>
          <a:endParaRPr lang="de-DE"/>
        </a:p>
      </dgm:t>
    </dgm:pt>
    <dgm:pt modelId="{94300800-48BB-4298-830D-7E3F587D3282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Sprechzeiten vor Ort</a:t>
          </a:r>
        </a:p>
      </dgm:t>
    </dgm:pt>
    <dgm:pt modelId="{947BDE21-0E09-414B-8B9C-A51CA3EBAA9D}" type="parTrans" cxnId="{5F74E189-AB09-4DF0-BDED-9EC306F3817D}">
      <dgm:prSet/>
      <dgm:spPr/>
      <dgm:t>
        <a:bodyPr/>
        <a:lstStyle/>
        <a:p>
          <a:endParaRPr lang="de-DE"/>
        </a:p>
      </dgm:t>
    </dgm:pt>
    <dgm:pt modelId="{0F4C2BFB-7BA8-40C8-8E12-55B84AD7E7BF}" type="sibTrans" cxnId="{5F74E189-AB09-4DF0-BDED-9EC306F3817D}">
      <dgm:prSet/>
      <dgm:spPr/>
      <dgm:t>
        <a:bodyPr/>
        <a:lstStyle/>
        <a:p>
          <a:endParaRPr lang="de-DE"/>
        </a:p>
      </dgm:t>
    </dgm:pt>
    <dgm:pt modelId="{5D8F9C7C-C085-45E3-BD50-DCBF39C2DDC2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Ggf. Besuch vor Ort</a:t>
          </a:r>
        </a:p>
      </dgm:t>
    </dgm:pt>
    <dgm:pt modelId="{F3E15F18-98C0-4EE8-B5F1-01CE1D632413}" type="parTrans" cxnId="{8BC5900A-FD68-457A-8145-1E77697FE02A}">
      <dgm:prSet/>
      <dgm:spPr/>
      <dgm:t>
        <a:bodyPr/>
        <a:lstStyle/>
        <a:p>
          <a:endParaRPr lang="de-DE"/>
        </a:p>
      </dgm:t>
    </dgm:pt>
    <dgm:pt modelId="{E6D0471C-9CF8-4C6E-BA7F-B6C512FD856A}" type="sibTrans" cxnId="{8BC5900A-FD68-457A-8145-1E77697FE02A}">
      <dgm:prSet/>
      <dgm:spPr/>
      <dgm:t>
        <a:bodyPr/>
        <a:lstStyle/>
        <a:p>
          <a:endParaRPr lang="de-DE"/>
        </a:p>
      </dgm:t>
    </dgm:pt>
    <dgm:pt modelId="{853907ED-F420-40C2-9D26-EF5CC1D28AA8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Auswertung</a:t>
          </a:r>
        </a:p>
      </dgm:t>
    </dgm:pt>
    <dgm:pt modelId="{F1B56878-F672-4FE8-9718-21F0FCFE6175}" type="parTrans" cxnId="{0477658F-3D27-4B36-A9E8-3F099EEE6F62}">
      <dgm:prSet/>
      <dgm:spPr/>
      <dgm:t>
        <a:bodyPr/>
        <a:lstStyle/>
        <a:p>
          <a:endParaRPr lang="de-DE"/>
        </a:p>
      </dgm:t>
    </dgm:pt>
    <dgm:pt modelId="{9F0EE156-7AD2-4A2B-A29B-C6582BEE367C}" type="sibTrans" cxnId="{0477658F-3D27-4B36-A9E8-3F099EEE6F62}">
      <dgm:prSet/>
      <dgm:spPr/>
      <dgm:t>
        <a:bodyPr/>
        <a:lstStyle/>
        <a:p>
          <a:endParaRPr lang="de-DE"/>
        </a:p>
      </dgm:t>
    </dgm:pt>
    <dgm:pt modelId="{02AFF770-5AB8-412F-9415-C3149374CD50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Überprüfung der Umsetzung der empfohlenen Maßnahmen</a:t>
          </a:r>
        </a:p>
      </dgm:t>
    </dgm:pt>
    <dgm:pt modelId="{1A60E8B1-3CCF-4CF8-BD7A-6D83070E29AB}" type="parTrans" cxnId="{B3514B37-E923-4295-9364-7E7FBD76DA75}">
      <dgm:prSet/>
      <dgm:spPr/>
      <dgm:t>
        <a:bodyPr/>
        <a:lstStyle/>
        <a:p>
          <a:endParaRPr lang="de-DE"/>
        </a:p>
      </dgm:t>
    </dgm:pt>
    <dgm:pt modelId="{335E7FDE-3405-421A-93CB-408430D81787}" type="sibTrans" cxnId="{B3514B37-E923-4295-9364-7E7FBD76DA75}">
      <dgm:prSet/>
      <dgm:spPr/>
      <dgm:t>
        <a:bodyPr/>
        <a:lstStyle/>
        <a:p>
          <a:endParaRPr lang="de-DE"/>
        </a:p>
      </dgm:t>
    </dgm:pt>
    <dgm:pt modelId="{006AB00F-9DEC-4D54-8BDA-761EBF8E28C7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Begleitung des Fortgangs der Ermittlungen</a:t>
          </a:r>
        </a:p>
      </dgm:t>
    </dgm:pt>
    <dgm:pt modelId="{45138273-FF52-4858-969A-781801EDBE79}" type="parTrans" cxnId="{19EADE66-956F-4B45-B864-21B04FA0FD88}">
      <dgm:prSet/>
      <dgm:spPr/>
      <dgm:t>
        <a:bodyPr/>
        <a:lstStyle/>
        <a:p>
          <a:endParaRPr lang="de-DE"/>
        </a:p>
      </dgm:t>
    </dgm:pt>
    <dgm:pt modelId="{730898B8-B1F0-4BF2-99F5-A00F2678B3FD}" type="sibTrans" cxnId="{19EADE66-956F-4B45-B864-21B04FA0FD88}">
      <dgm:prSet/>
      <dgm:spPr/>
      <dgm:t>
        <a:bodyPr/>
        <a:lstStyle/>
        <a:p>
          <a:endParaRPr lang="de-DE"/>
        </a:p>
      </dgm:t>
    </dgm:pt>
    <dgm:pt modelId="{0D57B4B5-A7DD-48BC-AEC1-D9CADD7DA629}">
      <dgm:prSet phldr="0"/>
      <dgm:spPr/>
      <dgm:t>
        <a:bodyPr/>
        <a:lstStyle/>
        <a:p>
          <a:pPr algn="ctr" rtl="0"/>
          <a:r>
            <a:rPr lang="de-DE">
              <a:latin typeface="Arial"/>
            </a:rPr>
            <a:t>ggfls. Erstellung von Leitlinien &amp; Schulungen </a:t>
          </a:r>
        </a:p>
      </dgm:t>
    </dgm:pt>
    <dgm:pt modelId="{B3BE5FB2-26D1-42A2-8B4F-774D12C08BF5}" type="parTrans" cxnId="{F46D7341-DE98-4463-9626-09A1C7FE8D5B}">
      <dgm:prSet/>
      <dgm:spPr/>
      <dgm:t>
        <a:bodyPr/>
        <a:lstStyle/>
        <a:p>
          <a:endParaRPr lang="de-DE"/>
        </a:p>
      </dgm:t>
    </dgm:pt>
    <dgm:pt modelId="{8FD428C7-A17F-4E6E-9B6F-FE2277AC4463}" type="sibTrans" cxnId="{F46D7341-DE98-4463-9626-09A1C7FE8D5B}">
      <dgm:prSet/>
      <dgm:spPr/>
      <dgm:t>
        <a:bodyPr/>
        <a:lstStyle/>
        <a:p>
          <a:endParaRPr lang="de-DE"/>
        </a:p>
      </dgm:t>
    </dgm:pt>
    <dgm:pt modelId="{FDF00E3A-AF95-4278-AE61-7DABD3D4FF1A}">
      <dgm:prSet phldrT="[Text]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de-DE"/>
            <a:t>Weiterleitung an staatliche Stellen</a:t>
          </a:r>
        </a:p>
      </dgm:t>
    </dgm:pt>
    <dgm:pt modelId="{139917FC-A818-4675-87AA-B19E9FA92270}" type="parTrans" cxnId="{F2CE0B74-3B3E-413F-BEAD-6668A7B79634}">
      <dgm:prSet/>
      <dgm:spPr/>
      <dgm:t>
        <a:bodyPr/>
        <a:lstStyle/>
        <a:p>
          <a:endParaRPr lang="de-DE"/>
        </a:p>
      </dgm:t>
    </dgm:pt>
    <dgm:pt modelId="{13A8ABDF-8568-471C-A6AD-BB661843081C}" type="sibTrans" cxnId="{F2CE0B74-3B3E-413F-BEAD-6668A7B79634}">
      <dgm:prSet/>
      <dgm:spPr/>
      <dgm:t>
        <a:bodyPr/>
        <a:lstStyle/>
        <a:p>
          <a:endParaRPr lang="de-DE"/>
        </a:p>
      </dgm:t>
    </dgm:pt>
    <dgm:pt modelId="{32CD05DC-6497-4BB1-9419-41347F7B912A}" type="pres">
      <dgm:prSet presAssocID="{2E8BB139-4740-4EE1-B429-67EF8B6CD8F2}" presName="Name0" presStyleCnt="0">
        <dgm:presLayoutVars>
          <dgm:dir/>
          <dgm:animLvl val="lvl"/>
          <dgm:resizeHandles val="exact"/>
        </dgm:presLayoutVars>
      </dgm:prSet>
      <dgm:spPr/>
    </dgm:pt>
    <dgm:pt modelId="{DD0D31AF-1CFF-4B70-B173-C53FDB7FF785}" type="pres">
      <dgm:prSet presAssocID="{2E8BB139-4740-4EE1-B429-67EF8B6CD8F2}" presName="tSp" presStyleCnt="0"/>
      <dgm:spPr/>
    </dgm:pt>
    <dgm:pt modelId="{4C386202-301E-494E-81B9-52841056A42E}" type="pres">
      <dgm:prSet presAssocID="{2E8BB139-4740-4EE1-B429-67EF8B6CD8F2}" presName="bSp" presStyleCnt="0"/>
      <dgm:spPr/>
    </dgm:pt>
    <dgm:pt modelId="{B854605A-AEAD-4B2D-AADF-A8266B1AEA0F}" type="pres">
      <dgm:prSet presAssocID="{2E8BB139-4740-4EE1-B429-67EF8B6CD8F2}" presName="process" presStyleCnt="0"/>
      <dgm:spPr/>
    </dgm:pt>
    <dgm:pt modelId="{21516C59-8122-4548-82F4-73B76DD76726}" type="pres">
      <dgm:prSet presAssocID="{9BA0036F-47CB-4A6A-AA9E-0AF32EE6C70A}" presName="composite1" presStyleCnt="0"/>
      <dgm:spPr/>
    </dgm:pt>
    <dgm:pt modelId="{793BE3B2-04E3-4AD6-9306-96AB345D147B}" type="pres">
      <dgm:prSet presAssocID="{9BA0036F-47CB-4A6A-AA9E-0AF32EE6C70A}" presName="dummyNode1" presStyleLbl="node1" presStyleIdx="0" presStyleCnt="4"/>
      <dgm:spPr/>
    </dgm:pt>
    <dgm:pt modelId="{FAFE1382-2D3A-4B16-8D1E-3628667C05FE}" type="pres">
      <dgm:prSet presAssocID="{9BA0036F-47CB-4A6A-AA9E-0AF32EE6C70A}" presName="childNode1" presStyleLbl="bgAcc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7C3A1E23-97E2-498A-AC4D-F224A119754F}" type="pres">
      <dgm:prSet presAssocID="{9BA0036F-47CB-4A6A-AA9E-0AF32EE6C70A}" presName="childNode1tx" presStyleLbl="bgAcc1" presStyleIdx="0" presStyleCnt="4">
        <dgm:presLayoutVars>
          <dgm:bulletEnabled val="1"/>
        </dgm:presLayoutVars>
      </dgm:prSet>
      <dgm:spPr/>
    </dgm:pt>
    <dgm:pt modelId="{C2052121-031B-448C-8694-A3C6CE83010D}" type="pres">
      <dgm:prSet presAssocID="{9BA0036F-47CB-4A6A-AA9E-0AF32EE6C70A}" presName="parentNode1" presStyleLbl="node1" presStyleIdx="0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EE96DB0-5FAE-4D6F-B21E-48EBCD04CFB3}" type="pres">
      <dgm:prSet presAssocID="{9BA0036F-47CB-4A6A-AA9E-0AF32EE6C70A}" presName="connSite1" presStyleCnt="0"/>
      <dgm:spPr/>
    </dgm:pt>
    <dgm:pt modelId="{8961A186-64A2-4F9A-8F7B-371EFB7525CD}" type="pres">
      <dgm:prSet presAssocID="{85B6357E-2B2B-4C9E-BE93-13FC5EF88140}" presName="Name9" presStyleLbl="sibTrans2D1" presStyleIdx="0" presStyleCnt="3"/>
      <dgm:spPr/>
    </dgm:pt>
    <dgm:pt modelId="{EE900E80-A624-472C-875E-1E68A7D10091}" type="pres">
      <dgm:prSet presAssocID="{9B141DEA-F30D-4F0A-938A-4B045F5C2B71}" presName="composite2" presStyleCnt="0"/>
      <dgm:spPr/>
    </dgm:pt>
    <dgm:pt modelId="{982EF4A1-AE16-4283-B0B8-5F71A2C5A5D3}" type="pres">
      <dgm:prSet presAssocID="{9B141DEA-F30D-4F0A-938A-4B045F5C2B71}" presName="dummyNode2" presStyleLbl="node1" presStyleIdx="0" presStyleCnt="4"/>
      <dgm:spPr/>
    </dgm:pt>
    <dgm:pt modelId="{7C7C1A35-4756-4E0C-8249-06A838AD4118}" type="pres">
      <dgm:prSet presAssocID="{9B141DEA-F30D-4F0A-938A-4B045F5C2B71}" presName="childNode2" presStyleLbl="bgAcc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0AE3330A-91FD-41EB-8F11-8483D1B0FF28}" type="pres">
      <dgm:prSet presAssocID="{9B141DEA-F30D-4F0A-938A-4B045F5C2B71}" presName="childNode2tx" presStyleLbl="bgAcc1" presStyleIdx="1" presStyleCnt="4">
        <dgm:presLayoutVars>
          <dgm:bulletEnabled val="1"/>
        </dgm:presLayoutVars>
      </dgm:prSet>
      <dgm:spPr/>
    </dgm:pt>
    <dgm:pt modelId="{29C205CB-B551-4E40-8E46-A0AA46E282DA}" type="pres">
      <dgm:prSet presAssocID="{9B141DEA-F30D-4F0A-938A-4B045F5C2B71}" presName="parentNode2" presStyleLbl="node1" presStyleIdx="1" presStyleCnt="4" custLinFactNeighborX="647" custLinFactNeighborY="-54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E35B57B-28D0-42A1-BD78-6D100F508A1A}" type="pres">
      <dgm:prSet presAssocID="{9B141DEA-F30D-4F0A-938A-4B045F5C2B71}" presName="connSite2" presStyleCnt="0"/>
      <dgm:spPr/>
    </dgm:pt>
    <dgm:pt modelId="{F4568436-C5B3-4646-B0EF-49EB60E62BE1}" type="pres">
      <dgm:prSet presAssocID="{5923369D-40F4-4C4E-BFD3-1D5604928163}" presName="Name18" presStyleLbl="sibTrans2D1" presStyleIdx="1" presStyleCnt="3"/>
      <dgm:spPr/>
    </dgm:pt>
    <dgm:pt modelId="{EF2B4390-0C72-4A81-B860-89E3F575E06E}" type="pres">
      <dgm:prSet presAssocID="{4323E4ED-EF30-4820-9BF5-4F472F405EEA}" presName="composite1" presStyleCnt="0"/>
      <dgm:spPr/>
    </dgm:pt>
    <dgm:pt modelId="{C57A0359-860C-4B63-8224-4EC3E82B6457}" type="pres">
      <dgm:prSet presAssocID="{4323E4ED-EF30-4820-9BF5-4F472F405EEA}" presName="dummyNode1" presStyleLbl="node1" presStyleIdx="1" presStyleCnt="4"/>
      <dgm:spPr/>
    </dgm:pt>
    <dgm:pt modelId="{0458E2CA-E397-4987-B74B-FDCA268E4936}" type="pres">
      <dgm:prSet presAssocID="{4323E4ED-EF30-4820-9BF5-4F472F405EEA}" presName="childNode1" presStyleLbl="bgAcc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F38B07F0-2B57-4DE5-94CA-44C795CC9577}" type="pres">
      <dgm:prSet presAssocID="{4323E4ED-EF30-4820-9BF5-4F472F405EEA}" presName="childNode1tx" presStyleLbl="bgAcc1" presStyleIdx="2" presStyleCnt="4">
        <dgm:presLayoutVars>
          <dgm:bulletEnabled val="1"/>
        </dgm:presLayoutVars>
      </dgm:prSet>
      <dgm:spPr/>
    </dgm:pt>
    <dgm:pt modelId="{441DAD7D-B581-496A-AA20-C9197E763057}" type="pres">
      <dgm:prSet presAssocID="{4323E4ED-EF30-4820-9BF5-4F472F405EEA}" presName="parentNode1" presStyleLbl="node1" presStyleIdx="2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E034FE8-C3DE-483D-AEF8-E4FB9CA350B6}" type="pres">
      <dgm:prSet presAssocID="{4323E4ED-EF30-4820-9BF5-4F472F405EEA}" presName="connSite1" presStyleCnt="0"/>
      <dgm:spPr/>
    </dgm:pt>
    <dgm:pt modelId="{E91DE829-0767-4AE7-9294-9094D02DB6C8}" type="pres">
      <dgm:prSet presAssocID="{CFC2D964-2E62-4905-9797-8C3ECD18EF7D}" presName="Name9" presStyleLbl="sibTrans2D1" presStyleIdx="2" presStyleCnt="3"/>
      <dgm:spPr/>
    </dgm:pt>
    <dgm:pt modelId="{8EC49B56-0987-4379-A8D4-4DCA3E193748}" type="pres">
      <dgm:prSet presAssocID="{469F4C2E-FCEB-4F93-A396-53783052AA35}" presName="composite2" presStyleCnt="0"/>
      <dgm:spPr/>
    </dgm:pt>
    <dgm:pt modelId="{0CAF5083-D762-4077-A632-4F04E00B5804}" type="pres">
      <dgm:prSet presAssocID="{469F4C2E-FCEB-4F93-A396-53783052AA35}" presName="dummyNode2" presStyleLbl="node1" presStyleIdx="2" presStyleCnt="4"/>
      <dgm:spPr/>
    </dgm:pt>
    <dgm:pt modelId="{243105C1-5C89-485B-B8E0-735F36757882}" type="pres">
      <dgm:prSet presAssocID="{469F4C2E-FCEB-4F93-A396-53783052AA35}" presName="childNode2" presStyleLbl="bgAcc1" presStyleIdx="3" presStyleCnt="4" custLinFactNeighborY="-676">
        <dgm:presLayoutVars>
          <dgm:bulletEnabled val="1"/>
        </dgm:presLayoutVars>
      </dgm:prSet>
      <dgm:spPr>
        <a:prstGeom prst="rect">
          <a:avLst/>
        </a:prstGeom>
      </dgm:spPr>
    </dgm:pt>
    <dgm:pt modelId="{606B22F8-0255-4BB1-A98C-01E3E1309CC5}" type="pres">
      <dgm:prSet presAssocID="{469F4C2E-FCEB-4F93-A396-53783052AA35}" presName="childNode2tx" presStyleLbl="bgAcc1" presStyleIdx="3" presStyleCnt="4">
        <dgm:presLayoutVars>
          <dgm:bulletEnabled val="1"/>
        </dgm:presLayoutVars>
      </dgm:prSet>
      <dgm:spPr/>
    </dgm:pt>
    <dgm:pt modelId="{3BB277DF-09B9-4010-9EA4-58BB1E7EB2AB}" type="pres">
      <dgm:prSet presAssocID="{469F4C2E-FCEB-4F93-A396-53783052AA35}" presName="parentNode2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040BC91-6091-4311-BCE7-A82907D1EE4C}" type="pres">
      <dgm:prSet presAssocID="{469F4C2E-FCEB-4F93-A396-53783052AA35}" presName="connSite2" presStyleCnt="0"/>
      <dgm:spPr/>
    </dgm:pt>
  </dgm:ptLst>
  <dgm:cxnLst>
    <dgm:cxn modelId="{FF1C0D0A-7B10-4BCA-A6B6-AAE6C8ED40A5}" type="presOf" srcId="{368B9DC4-A520-40DB-ACD6-1DD3B1741745}" destId="{0AE3330A-91FD-41EB-8F11-8483D1B0FF28}" srcOrd="1" destOrd="1" presId="urn:microsoft.com/office/officeart/2005/8/layout/hProcess4"/>
    <dgm:cxn modelId="{8BC5900A-FD68-457A-8145-1E77697FE02A}" srcId="{9B141DEA-F30D-4F0A-938A-4B045F5C2B71}" destId="{5D8F9C7C-C085-45E3-BD50-DCBF39C2DDC2}" srcOrd="2" destOrd="0" parTransId="{F3E15F18-98C0-4EE8-B5F1-01CE1D632413}" sibTransId="{E6D0471C-9CF8-4C6E-BA7F-B6C512FD856A}"/>
    <dgm:cxn modelId="{7E1EB310-6E04-4580-A49B-C208D82928C4}" type="presOf" srcId="{9B141DEA-F30D-4F0A-938A-4B045F5C2B71}" destId="{29C205CB-B551-4E40-8E46-A0AA46E282DA}" srcOrd="0" destOrd="0" presId="urn:microsoft.com/office/officeart/2005/8/layout/hProcess4"/>
    <dgm:cxn modelId="{2EAAB012-88EF-4166-B8AA-83A5A9A57A80}" type="presOf" srcId="{02AFF770-5AB8-412F-9415-C3149374CD50}" destId="{243105C1-5C89-485B-B8E0-735F36757882}" srcOrd="0" destOrd="1" presId="urn:microsoft.com/office/officeart/2005/8/layout/hProcess4"/>
    <dgm:cxn modelId="{BBFC1413-D1FF-4C8D-AC9E-1407BC07F11F}" type="presOf" srcId="{7E083BC2-4EC9-4F19-A471-42626CBC4742}" destId="{FAFE1382-2D3A-4B16-8D1E-3628667C05FE}" srcOrd="0" destOrd="0" presId="urn:microsoft.com/office/officeart/2005/8/layout/hProcess4"/>
    <dgm:cxn modelId="{F8177D13-CB9B-4553-A000-62256B00549A}" type="presOf" srcId="{CFC2D964-2E62-4905-9797-8C3ECD18EF7D}" destId="{E91DE829-0767-4AE7-9294-9094D02DB6C8}" srcOrd="0" destOrd="0" presId="urn:microsoft.com/office/officeart/2005/8/layout/hProcess4"/>
    <dgm:cxn modelId="{1932A928-0694-4A69-9E8A-87E391B85E9C}" srcId="{2E8BB139-4740-4EE1-B429-67EF8B6CD8F2}" destId="{9B141DEA-F30D-4F0A-938A-4B045F5C2B71}" srcOrd="1" destOrd="0" parTransId="{3F2BEC29-14E1-4D72-B219-973DCA81290F}" sibTransId="{5923369D-40F4-4C4E-BFD3-1D5604928163}"/>
    <dgm:cxn modelId="{3768932D-A27C-4CE6-BCCA-60F2189A2F87}" srcId="{469F4C2E-FCEB-4F93-A396-53783052AA35}" destId="{05AC6C0D-19A1-4D8A-A420-B42E88C543A7}" srcOrd="0" destOrd="0" parTransId="{2B1917AA-4F58-4795-ABE0-29FE5B823FE5}" sibTransId="{3B829155-0344-47BB-86BF-C9A2EF6E7A08}"/>
    <dgm:cxn modelId="{B3514B37-E923-4295-9364-7E7FBD76DA75}" srcId="{469F4C2E-FCEB-4F93-A396-53783052AA35}" destId="{02AFF770-5AB8-412F-9415-C3149374CD50}" srcOrd="1" destOrd="0" parTransId="{1A60E8B1-3CCF-4CF8-BD7A-6D83070E29AB}" sibTransId="{335E7FDE-3405-421A-93CB-408430D81787}"/>
    <dgm:cxn modelId="{44398A38-392F-4C4F-A21A-73548E9E1A48}" type="presOf" srcId="{E1D435C0-16AC-4CB2-8975-50564CAC1FE8}" destId="{0458E2CA-E397-4987-B74B-FDCA268E4936}" srcOrd="0" destOrd="1" presId="urn:microsoft.com/office/officeart/2005/8/layout/hProcess4"/>
    <dgm:cxn modelId="{6382693D-2C48-468F-8A80-1B6857888ACE}" type="presOf" srcId="{0D57B4B5-A7DD-48BC-AEC1-D9CADD7DA629}" destId="{243105C1-5C89-485B-B8E0-735F36757882}" srcOrd="0" destOrd="2" presId="urn:microsoft.com/office/officeart/2005/8/layout/hProcess4"/>
    <dgm:cxn modelId="{FC2BC340-FA95-41D7-9D7D-39AD739E9BD1}" type="presOf" srcId="{7E083BC2-4EC9-4F19-A471-42626CBC4742}" destId="{7C3A1E23-97E2-498A-AC4D-F224A119754F}" srcOrd="1" destOrd="0" presId="urn:microsoft.com/office/officeart/2005/8/layout/hProcess4"/>
    <dgm:cxn modelId="{9E215A5D-6711-4244-8742-B389866D855D}" srcId="{4323E4ED-EF30-4820-9BF5-4F472F405EEA}" destId="{E1D435C0-16AC-4CB2-8975-50564CAC1FE8}" srcOrd="1" destOrd="0" parTransId="{E1300242-5AC3-41DF-A3E2-47CEB9F392F5}" sibTransId="{3A0DC9F0-5173-4E8E-AAE9-6556A8EEB8A9}"/>
    <dgm:cxn modelId="{7DFF105F-19B2-4325-8BCF-FC85C3E0C3E2}" type="presOf" srcId="{3952D518-9B91-43F7-A144-2A7447225823}" destId="{7C7C1A35-4756-4E0C-8249-06A838AD4118}" srcOrd="0" destOrd="0" presId="urn:microsoft.com/office/officeart/2005/8/layout/hProcess4"/>
    <dgm:cxn modelId="{F46D7341-DE98-4463-9626-09A1C7FE8D5B}" srcId="{469F4C2E-FCEB-4F93-A396-53783052AA35}" destId="{0D57B4B5-A7DD-48BC-AEC1-D9CADD7DA629}" srcOrd="2" destOrd="0" parTransId="{B3BE5FB2-26D1-42A2-8B4F-774D12C08BF5}" sibTransId="{8FD428C7-A17F-4E6E-9B6F-FE2277AC4463}"/>
    <dgm:cxn modelId="{19EADE66-956F-4B45-B864-21B04FA0FD88}" srcId="{4323E4ED-EF30-4820-9BF5-4F472F405EEA}" destId="{006AB00F-9DEC-4D54-8BDA-761EBF8E28C7}" srcOrd="2" destOrd="0" parTransId="{45138273-FF52-4858-969A-781801EDBE79}" sibTransId="{730898B8-B1F0-4BF2-99F5-A00F2678B3FD}"/>
    <dgm:cxn modelId="{D3440F48-467B-4F01-8396-EC31555DB774}" type="presOf" srcId="{94300800-48BB-4298-830D-7E3F587D3282}" destId="{7C3A1E23-97E2-498A-AC4D-F224A119754F}" srcOrd="1" destOrd="2" presId="urn:microsoft.com/office/officeart/2005/8/layout/hProcess4"/>
    <dgm:cxn modelId="{B52EFF4A-6CBB-442A-82A3-BF55388F77B6}" srcId="{9B141DEA-F30D-4F0A-938A-4B045F5C2B71}" destId="{368B9DC4-A520-40DB-ACD6-1DD3B1741745}" srcOrd="1" destOrd="0" parTransId="{711B38DA-85F9-402F-860C-8A4B518FCA54}" sibTransId="{FA35F97E-19AD-4B4F-801F-B426D7F271B9}"/>
    <dgm:cxn modelId="{81639C6E-BD4B-4FEE-96DC-45B515203C19}" srcId="{2E8BB139-4740-4EE1-B429-67EF8B6CD8F2}" destId="{469F4C2E-FCEB-4F93-A396-53783052AA35}" srcOrd="3" destOrd="0" parTransId="{F3F62133-E4F2-4B4A-B58A-A83056375382}" sibTransId="{ECBE41B1-E146-4B86-92A8-E9761F8C1C7A}"/>
    <dgm:cxn modelId="{F2CE0B74-3B3E-413F-BEAD-6668A7B79634}" srcId="{4323E4ED-EF30-4820-9BF5-4F472F405EEA}" destId="{FDF00E3A-AF95-4278-AE61-7DABD3D4FF1A}" srcOrd="0" destOrd="0" parTransId="{139917FC-A818-4675-87AA-B19E9FA92270}" sibTransId="{13A8ABDF-8568-471C-A6AD-BB661843081C}"/>
    <dgm:cxn modelId="{DA2D7F56-7CF0-4177-B299-5812E2648C0F}" type="presOf" srcId="{5D8F9C7C-C085-45E3-BD50-DCBF39C2DDC2}" destId="{0AE3330A-91FD-41EB-8F11-8483D1B0FF28}" srcOrd="1" destOrd="2" presId="urn:microsoft.com/office/officeart/2005/8/layout/hProcess4"/>
    <dgm:cxn modelId="{5ABDC456-5D01-4DE4-9614-725A8B26890D}" type="presOf" srcId="{5D8F9C7C-C085-45E3-BD50-DCBF39C2DDC2}" destId="{7C7C1A35-4756-4E0C-8249-06A838AD4118}" srcOrd="0" destOrd="2" presId="urn:microsoft.com/office/officeart/2005/8/layout/hProcess4"/>
    <dgm:cxn modelId="{9CBA4A77-26E5-4CDA-A609-9FF320B53E4A}" type="presOf" srcId="{05BC7ED6-2509-428A-B279-FAC255114059}" destId="{FAFE1382-2D3A-4B16-8D1E-3628667C05FE}" srcOrd="0" destOrd="1" presId="urn:microsoft.com/office/officeart/2005/8/layout/hProcess4"/>
    <dgm:cxn modelId="{2AF16C7B-38B6-4757-BF43-D8E503E5313C}" type="presOf" srcId="{006AB00F-9DEC-4D54-8BDA-761EBF8E28C7}" destId="{0458E2CA-E397-4987-B74B-FDCA268E4936}" srcOrd="0" destOrd="2" presId="urn:microsoft.com/office/officeart/2005/8/layout/hProcess4"/>
    <dgm:cxn modelId="{C83D857E-F464-47FB-A216-A32CA168AB45}" type="presOf" srcId="{4323E4ED-EF30-4820-9BF5-4F472F405EEA}" destId="{441DAD7D-B581-496A-AA20-C9197E763057}" srcOrd="0" destOrd="0" presId="urn:microsoft.com/office/officeart/2005/8/layout/hProcess4"/>
    <dgm:cxn modelId="{45DB3D82-A48A-4574-908F-AB6250371B8A}" type="presOf" srcId="{FDF00E3A-AF95-4278-AE61-7DABD3D4FF1A}" destId="{F38B07F0-2B57-4DE5-94CA-44C795CC9577}" srcOrd="1" destOrd="0" presId="urn:microsoft.com/office/officeart/2005/8/layout/hProcess4"/>
    <dgm:cxn modelId="{6E757D84-303F-4D30-8DEB-9476E881006A}" type="presOf" srcId="{94300800-48BB-4298-830D-7E3F587D3282}" destId="{FAFE1382-2D3A-4B16-8D1E-3628667C05FE}" srcOrd="0" destOrd="2" presId="urn:microsoft.com/office/officeart/2005/8/layout/hProcess4"/>
    <dgm:cxn modelId="{845A9C85-47BF-41E3-B4B5-51A733B3DC62}" type="presOf" srcId="{853907ED-F420-40C2-9D26-EF5CC1D28AA8}" destId="{7C7C1A35-4756-4E0C-8249-06A838AD4118}" srcOrd="0" destOrd="3" presId="urn:microsoft.com/office/officeart/2005/8/layout/hProcess4"/>
    <dgm:cxn modelId="{5F74E189-AB09-4DF0-BDED-9EC306F3817D}" srcId="{9BA0036F-47CB-4A6A-AA9E-0AF32EE6C70A}" destId="{94300800-48BB-4298-830D-7E3F587D3282}" srcOrd="2" destOrd="0" parTransId="{947BDE21-0E09-414B-8B9C-A51CA3EBAA9D}" sibTransId="{0F4C2BFB-7BA8-40C8-8E12-55B84AD7E7BF}"/>
    <dgm:cxn modelId="{0477658F-3D27-4B36-A9E8-3F099EEE6F62}" srcId="{9B141DEA-F30D-4F0A-938A-4B045F5C2B71}" destId="{853907ED-F420-40C2-9D26-EF5CC1D28AA8}" srcOrd="3" destOrd="0" parTransId="{F1B56878-F672-4FE8-9718-21F0FCFE6175}" sibTransId="{9F0EE156-7AD2-4A2B-A29B-C6582BEE367C}"/>
    <dgm:cxn modelId="{24D8A78F-2145-44A6-9001-5C41D03C9AB4}" type="presOf" srcId="{853907ED-F420-40C2-9D26-EF5CC1D28AA8}" destId="{0AE3330A-91FD-41EB-8F11-8483D1B0FF28}" srcOrd="1" destOrd="3" presId="urn:microsoft.com/office/officeart/2005/8/layout/hProcess4"/>
    <dgm:cxn modelId="{76E22990-BF3D-46E5-920F-2EB3D9245E9C}" type="presOf" srcId="{02AFF770-5AB8-412F-9415-C3149374CD50}" destId="{606B22F8-0255-4BB1-A98C-01E3E1309CC5}" srcOrd="1" destOrd="1" presId="urn:microsoft.com/office/officeart/2005/8/layout/hProcess4"/>
    <dgm:cxn modelId="{EC5A099A-4D07-4F25-B8CC-F20F5EEE6FBD}" type="presOf" srcId="{469F4C2E-FCEB-4F93-A396-53783052AA35}" destId="{3BB277DF-09B9-4010-9EA4-58BB1E7EB2AB}" srcOrd="0" destOrd="0" presId="urn:microsoft.com/office/officeart/2005/8/layout/hProcess4"/>
    <dgm:cxn modelId="{E14CB19B-C9A1-441B-B18B-71344F5A39D2}" type="presOf" srcId="{E1D435C0-16AC-4CB2-8975-50564CAC1FE8}" destId="{F38B07F0-2B57-4DE5-94CA-44C795CC9577}" srcOrd="1" destOrd="1" presId="urn:microsoft.com/office/officeart/2005/8/layout/hProcess4"/>
    <dgm:cxn modelId="{6291D19D-C4D2-4E25-AE88-4B3B04123FD5}" srcId="{9BA0036F-47CB-4A6A-AA9E-0AF32EE6C70A}" destId="{7E083BC2-4EC9-4F19-A471-42626CBC4742}" srcOrd="0" destOrd="0" parTransId="{9B0E3732-3511-4648-9C58-7A3F7BA22223}" sibTransId="{43B1CE32-4FA6-41EE-8442-AA13B683AF54}"/>
    <dgm:cxn modelId="{A212C5A3-555A-437F-A97B-4ABAE4E10F18}" type="presOf" srcId="{9BA0036F-47CB-4A6A-AA9E-0AF32EE6C70A}" destId="{C2052121-031B-448C-8694-A3C6CE83010D}" srcOrd="0" destOrd="0" presId="urn:microsoft.com/office/officeart/2005/8/layout/hProcess4"/>
    <dgm:cxn modelId="{0D847AA5-C849-4AC1-B51A-32DE68F64984}" type="presOf" srcId="{3952D518-9B91-43F7-A144-2A7447225823}" destId="{0AE3330A-91FD-41EB-8F11-8483D1B0FF28}" srcOrd="1" destOrd="0" presId="urn:microsoft.com/office/officeart/2005/8/layout/hProcess4"/>
    <dgm:cxn modelId="{67F702A6-A0F7-4CCD-93E2-2214F7A58BCE}" srcId="{2E8BB139-4740-4EE1-B429-67EF8B6CD8F2}" destId="{4323E4ED-EF30-4820-9BF5-4F472F405EEA}" srcOrd="2" destOrd="0" parTransId="{D5559BDB-44E6-4F13-9B44-1A9614476CAF}" sibTransId="{CFC2D964-2E62-4905-9797-8C3ECD18EF7D}"/>
    <dgm:cxn modelId="{6466A3AA-A0C4-4A08-ABE6-FA719612B175}" type="presOf" srcId="{0D57B4B5-A7DD-48BC-AEC1-D9CADD7DA629}" destId="{606B22F8-0255-4BB1-A98C-01E3E1309CC5}" srcOrd="1" destOrd="2" presId="urn:microsoft.com/office/officeart/2005/8/layout/hProcess4"/>
    <dgm:cxn modelId="{90FF7AAD-5599-4BC2-BAE3-FB63AF3063C4}" type="presOf" srcId="{2E8BB139-4740-4EE1-B429-67EF8B6CD8F2}" destId="{32CD05DC-6497-4BB1-9419-41347F7B912A}" srcOrd="0" destOrd="0" presId="urn:microsoft.com/office/officeart/2005/8/layout/hProcess4"/>
    <dgm:cxn modelId="{BE8FA6BA-5156-4DC7-BFE3-ECB72B8C39E9}" type="presOf" srcId="{368B9DC4-A520-40DB-ACD6-1DD3B1741745}" destId="{7C7C1A35-4756-4E0C-8249-06A838AD4118}" srcOrd="0" destOrd="1" presId="urn:microsoft.com/office/officeart/2005/8/layout/hProcess4"/>
    <dgm:cxn modelId="{F7E675C5-BF22-4402-A581-3FFA65341418}" srcId="{9BA0036F-47CB-4A6A-AA9E-0AF32EE6C70A}" destId="{05BC7ED6-2509-428A-B279-FAC255114059}" srcOrd="1" destOrd="0" parTransId="{8960DA60-43B9-4317-9803-50C2E635DFAD}" sibTransId="{231C8117-2646-4FCF-A2D4-E6EFC1A6E085}"/>
    <dgm:cxn modelId="{4C7CBFCA-1D3E-41A4-8507-4AC11776E6CE}" srcId="{9B141DEA-F30D-4F0A-938A-4B045F5C2B71}" destId="{3952D518-9B91-43F7-A144-2A7447225823}" srcOrd="0" destOrd="0" parTransId="{0565CD68-BF14-4FD6-AC02-1B661DBD9D6D}" sibTransId="{17779F2D-8A54-47B0-9F23-FB84A2A3A388}"/>
    <dgm:cxn modelId="{CF5F8FDE-2035-4F28-82A1-685F1E2CB189}" type="presOf" srcId="{05AC6C0D-19A1-4D8A-A420-B42E88C543A7}" destId="{606B22F8-0255-4BB1-A98C-01E3E1309CC5}" srcOrd="1" destOrd="0" presId="urn:microsoft.com/office/officeart/2005/8/layout/hProcess4"/>
    <dgm:cxn modelId="{32B76CE3-B598-4C51-BA90-46CDBAE77387}" type="presOf" srcId="{5923369D-40F4-4C4E-BFD3-1D5604928163}" destId="{F4568436-C5B3-4646-B0EF-49EB60E62BE1}" srcOrd="0" destOrd="0" presId="urn:microsoft.com/office/officeart/2005/8/layout/hProcess4"/>
    <dgm:cxn modelId="{B65633E7-F46D-473B-9DB7-DF5BEC8EBFB0}" type="presOf" srcId="{05BC7ED6-2509-428A-B279-FAC255114059}" destId="{7C3A1E23-97E2-498A-AC4D-F224A119754F}" srcOrd="1" destOrd="1" presId="urn:microsoft.com/office/officeart/2005/8/layout/hProcess4"/>
    <dgm:cxn modelId="{A26B81E8-FADC-4280-A7F4-DC2164872749}" type="presOf" srcId="{006AB00F-9DEC-4D54-8BDA-761EBF8E28C7}" destId="{F38B07F0-2B57-4DE5-94CA-44C795CC9577}" srcOrd="1" destOrd="2" presId="urn:microsoft.com/office/officeart/2005/8/layout/hProcess4"/>
    <dgm:cxn modelId="{FD2580F0-79CF-455F-9828-8E26A33A9A5D}" type="presOf" srcId="{85B6357E-2B2B-4C9E-BE93-13FC5EF88140}" destId="{8961A186-64A2-4F9A-8F7B-371EFB7525CD}" srcOrd="0" destOrd="0" presId="urn:microsoft.com/office/officeart/2005/8/layout/hProcess4"/>
    <dgm:cxn modelId="{CE8254F4-9B92-4853-94CA-C90F9C70025E}" srcId="{2E8BB139-4740-4EE1-B429-67EF8B6CD8F2}" destId="{9BA0036F-47CB-4A6A-AA9E-0AF32EE6C70A}" srcOrd="0" destOrd="0" parTransId="{1F0A0BA8-647E-4C89-A3CD-1E5CBAD0297B}" sibTransId="{85B6357E-2B2B-4C9E-BE93-13FC5EF88140}"/>
    <dgm:cxn modelId="{B4A04FF8-C9B1-4B88-ABBF-BDD874C3B1F7}" type="presOf" srcId="{05AC6C0D-19A1-4D8A-A420-B42E88C543A7}" destId="{243105C1-5C89-485B-B8E0-735F36757882}" srcOrd="0" destOrd="0" presId="urn:microsoft.com/office/officeart/2005/8/layout/hProcess4"/>
    <dgm:cxn modelId="{3C49FBFF-710B-4CA0-ABFB-EBBCC1932B2F}" type="presOf" srcId="{FDF00E3A-AF95-4278-AE61-7DABD3D4FF1A}" destId="{0458E2CA-E397-4987-B74B-FDCA268E4936}" srcOrd="0" destOrd="0" presId="urn:microsoft.com/office/officeart/2005/8/layout/hProcess4"/>
    <dgm:cxn modelId="{32BA5906-38E1-4D1B-B8C8-8870FB78B903}" type="presParOf" srcId="{32CD05DC-6497-4BB1-9419-41347F7B912A}" destId="{DD0D31AF-1CFF-4B70-B173-C53FDB7FF785}" srcOrd="0" destOrd="0" presId="urn:microsoft.com/office/officeart/2005/8/layout/hProcess4"/>
    <dgm:cxn modelId="{873DB1D4-2C77-487D-8E5A-030230CD22A9}" type="presParOf" srcId="{32CD05DC-6497-4BB1-9419-41347F7B912A}" destId="{4C386202-301E-494E-81B9-52841056A42E}" srcOrd="1" destOrd="0" presId="urn:microsoft.com/office/officeart/2005/8/layout/hProcess4"/>
    <dgm:cxn modelId="{FAA586F7-0A32-4F87-907F-EE3686AA0D41}" type="presParOf" srcId="{32CD05DC-6497-4BB1-9419-41347F7B912A}" destId="{B854605A-AEAD-4B2D-AADF-A8266B1AEA0F}" srcOrd="2" destOrd="0" presId="urn:microsoft.com/office/officeart/2005/8/layout/hProcess4"/>
    <dgm:cxn modelId="{96AE5C0F-BECB-46D0-AF17-4BE824E184E6}" type="presParOf" srcId="{B854605A-AEAD-4B2D-AADF-A8266B1AEA0F}" destId="{21516C59-8122-4548-82F4-73B76DD76726}" srcOrd="0" destOrd="0" presId="urn:microsoft.com/office/officeart/2005/8/layout/hProcess4"/>
    <dgm:cxn modelId="{D90A6A43-24DD-4979-A5B1-79B50460DBF2}" type="presParOf" srcId="{21516C59-8122-4548-82F4-73B76DD76726}" destId="{793BE3B2-04E3-4AD6-9306-96AB345D147B}" srcOrd="0" destOrd="0" presId="urn:microsoft.com/office/officeart/2005/8/layout/hProcess4"/>
    <dgm:cxn modelId="{E51DC7CF-BB0C-4A61-85DE-06076CBC2D60}" type="presParOf" srcId="{21516C59-8122-4548-82F4-73B76DD76726}" destId="{FAFE1382-2D3A-4B16-8D1E-3628667C05FE}" srcOrd="1" destOrd="0" presId="urn:microsoft.com/office/officeart/2005/8/layout/hProcess4"/>
    <dgm:cxn modelId="{A5217B22-028F-4597-BCE3-A37871897DED}" type="presParOf" srcId="{21516C59-8122-4548-82F4-73B76DD76726}" destId="{7C3A1E23-97E2-498A-AC4D-F224A119754F}" srcOrd="2" destOrd="0" presId="urn:microsoft.com/office/officeart/2005/8/layout/hProcess4"/>
    <dgm:cxn modelId="{DC3C2522-B678-4BBE-811B-9BC6A6DDAD3C}" type="presParOf" srcId="{21516C59-8122-4548-82F4-73B76DD76726}" destId="{C2052121-031B-448C-8694-A3C6CE83010D}" srcOrd="3" destOrd="0" presId="urn:microsoft.com/office/officeart/2005/8/layout/hProcess4"/>
    <dgm:cxn modelId="{FC989606-BD5F-49B1-A4B0-ADD8F3F775D2}" type="presParOf" srcId="{21516C59-8122-4548-82F4-73B76DD76726}" destId="{7EE96DB0-5FAE-4D6F-B21E-48EBCD04CFB3}" srcOrd="4" destOrd="0" presId="urn:microsoft.com/office/officeart/2005/8/layout/hProcess4"/>
    <dgm:cxn modelId="{2AE10057-EE17-4AD9-B819-B06AD261B5FC}" type="presParOf" srcId="{B854605A-AEAD-4B2D-AADF-A8266B1AEA0F}" destId="{8961A186-64A2-4F9A-8F7B-371EFB7525CD}" srcOrd="1" destOrd="0" presId="urn:microsoft.com/office/officeart/2005/8/layout/hProcess4"/>
    <dgm:cxn modelId="{2829C1B0-C615-458E-B222-B81A0DA41561}" type="presParOf" srcId="{B854605A-AEAD-4B2D-AADF-A8266B1AEA0F}" destId="{EE900E80-A624-472C-875E-1E68A7D10091}" srcOrd="2" destOrd="0" presId="urn:microsoft.com/office/officeart/2005/8/layout/hProcess4"/>
    <dgm:cxn modelId="{75F0B8DA-331B-415F-A5D3-73D46ECCC809}" type="presParOf" srcId="{EE900E80-A624-472C-875E-1E68A7D10091}" destId="{982EF4A1-AE16-4283-B0B8-5F71A2C5A5D3}" srcOrd="0" destOrd="0" presId="urn:microsoft.com/office/officeart/2005/8/layout/hProcess4"/>
    <dgm:cxn modelId="{AFF131C2-23B6-4D54-89D0-73ED99126B0B}" type="presParOf" srcId="{EE900E80-A624-472C-875E-1E68A7D10091}" destId="{7C7C1A35-4756-4E0C-8249-06A838AD4118}" srcOrd="1" destOrd="0" presId="urn:microsoft.com/office/officeart/2005/8/layout/hProcess4"/>
    <dgm:cxn modelId="{125104A3-2E32-4F91-AF52-4E71FF60F6C0}" type="presParOf" srcId="{EE900E80-A624-472C-875E-1E68A7D10091}" destId="{0AE3330A-91FD-41EB-8F11-8483D1B0FF28}" srcOrd="2" destOrd="0" presId="urn:microsoft.com/office/officeart/2005/8/layout/hProcess4"/>
    <dgm:cxn modelId="{8A5E1970-C6F4-4D3A-B950-4B714FF6FB1A}" type="presParOf" srcId="{EE900E80-A624-472C-875E-1E68A7D10091}" destId="{29C205CB-B551-4E40-8E46-A0AA46E282DA}" srcOrd="3" destOrd="0" presId="urn:microsoft.com/office/officeart/2005/8/layout/hProcess4"/>
    <dgm:cxn modelId="{733CCD44-D2FE-4B2C-B9AA-5E2D3FC0BE6B}" type="presParOf" srcId="{EE900E80-A624-472C-875E-1E68A7D10091}" destId="{AE35B57B-28D0-42A1-BD78-6D100F508A1A}" srcOrd="4" destOrd="0" presId="urn:microsoft.com/office/officeart/2005/8/layout/hProcess4"/>
    <dgm:cxn modelId="{5B7B7EED-C6B9-4081-A6E0-57B85FC0FF65}" type="presParOf" srcId="{B854605A-AEAD-4B2D-AADF-A8266B1AEA0F}" destId="{F4568436-C5B3-4646-B0EF-49EB60E62BE1}" srcOrd="3" destOrd="0" presId="urn:microsoft.com/office/officeart/2005/8/layout/hProcess4"/>
    <dgm:cxn modelId="{591FEB2D-2801-44BB-AD58-BA2FF5876ECA}" type="presParOf" srcId="{B854605A-AEAD-4B2D-AADF-A8266B1AEA0F}" destId="{EF2B4390-0C72-4A81-B860-89E3F575E06E}" srcOrd="4" destOrd="0" presId="urn:microsoft.com/office/officeart/2005/8/layout/hProcess4"/>
    <dgm:cxn modelId="{DFECB650-D2FF-4F84-8AB2-E9390C88D35E}" type="presParOf" srcId="{EF2B4390-0C72-4A81-B860-89E3F575E06E}" destId="{C57A0359-860C-4B63-8224-4EC3E82B6457}" srcOrd="0" destOrd="0" presId="urn:microsoft.com/office/officeart/2005/8/layout/hProcess4"/>
    <dgm:cxn modelId="{8ECA3E24-F4D5-428C-B33D-E0C33F77A4CA}" type="presParOf" srcId="{EF2B4390-0C72-4A81-B860-89E3F575E06E}" destId="{0458E2CA-E397-4987-B74B-FDCA268E4936}" srcOrd="1" destOrd="0" presId="urn:microsoft.com/office/officeart/2005/8/layout/hProcess4"/>
    <dgm:cxn modelId="{18B2F398-F2D4-4964-92F5-5AC0529430BD}" type="presParOf" srcId="{EF2B4390-0C72-4A81-B860-89E3F575E06E}" destId="{F38B07F0-2B57-4DE5-94CA-44C795CC9577}" srcOrd="2" destOrd="0" presId="urn:microsoft.com/office/officeart/2005/8/layout/hProcess4"/>
    <dgm:cxn modelId="{0962D0BC-5343-45F7-9861-06952E295F93}" type="presParOf" srcId="{EF2B4390-0C72-4A81-B860-89E3F575E06E}" destId="{441DAD7D-B581-496A-AA20-C9197E763057}" srcOrd="3" destOrd="0" presId="urn:microsoft.com/office/officeart/2005/8/layout/hProcess4"/>
    <dgm:cxn modelId="{400C0ED8-7634-4AF7-B000-6A358AC8607C}" type="presParOf" srcId="{EF2B4390-0C72-4A81-B860-89E3F575E06E}" destId="{4E034FE8-C3DE-483D-AEF8-E4FB9CA350B6}" srcOrd="4" destOrd="0" presId="urn:microsoft.com/office/officeart/2005/8/layout/hProcess4"/>
    <dgm:cxn modelId="{E1760F9D-B7AC-480D-BF7D-9F7AE24F9602}" type="presParOf" srcId="{B854605A-AEAD-4B2D-AADF-A8266B1AEA0F}" destId="{E91DE829-0767-4AE7-9294-9094D02DB6C8}" srcOrd="5" destOrd="0" presId="urn:microsoft.com/office/officeart/2005/8/layout/hProcess4"/>
    <dgm:cxn modelId="{77E61C0C-0172-445A-979A-791A6EC80FD4}" type="presParOf" srcId="{B854605A-AEAD-4B2D-AADF-A8266B1AEA0F}" destId="{8EC49B56-0987-4379-A8D4-4DCA3E193748}" srcOrd="6" destOrd="0" presId="urn:microsoft.com/office/officeart/2005/8/layout/hProcess4"/>
    <dgm:cxn modelId="{DEDC7D82-BD50-4232-A55C-B310695EF7B3}" type="presParOf" srcId="{8EC49B56-0987-4379-A8D4-4DCA3E193748}" destId="{0CAF5083-D762-4077-A632-4F04E00B5804}" srcOrd="0" destOrd="0" presId="urn:microsoft.com/office/officeart/2005/8/layout/hProcess4"/>
    <dgm:cxn modelId="{E99568B0-CC11-466A-B649-6E5079A28CAB}" type="presParOf" srcId="{8EC49B56-0987-4379-A8D4-4DCA3E193748}" destId="{243105C1-5C89-485B-B8E0-735F36757882}" srcOrd="1" destOrd="0" presId="urn:microsoft.com/office/officeart/2005/8/layout/hProcess4"/>
    <dgm:cxn modelId="{BE88EB28-A935-4E46-A7D3-B899C69A9489}" type="presParOf" srcId="{8EC49B56-0987-4379-A8D4-4DCA3E193748}" destId="{606B22F8-0255-4BB1-A98C-01E3E1309CC5}" srcOrd="2" destOrd="0" presId="urn:microsoft.com/office/officeart/2005/8/layout/hProcess4"/>
    <dgm:cxn modelId="{895BCEF6-28E1-4944-B1D4-B223403DD760}" type="presParOf" srcId="{8EC49B56-0987-4379-A8D4-4DCA3E193748}" destId="{3BB277DF-09B9-4010-9EA4-58BB1E7EB2AB}" srcOrd="3" destOrd="0" presId="urn:microsoft.com/office/officeart/2005/8/layout/hProcess4"/>
    <dgm:cxn modelId="{A6BDD1DB-D068-4709-8E68-13C146A68571}" type="presParOf" srcId="{8EC49B56-0987-4379-A8D4-4DCA3E193748}" destId="{D040BC91-6091-4311-BCE7-A82907D1EE4C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FA4C-DE94-4DB1-B29C-450612DFBEAD}">
      <dsp:nvSpPr>
        <dsp:cNvPr id="0" name=""/>
        <dsp:cNvSpPr/>
      </dsp:nvSpPr>
      <dsp:spPr>
        <a:xfrm>
          <a:off x="0" y="0"/>
          <a:ext cx="1809922" cy="7418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Ankunft an Außengrenze</a:t>
          </a:r>
        </a:p>
      </dsp:txBody>
      <dsp:txXfrm>
        <a:off x="0" y="0"/>
        <a:ext cx="1809922" cy="494564"/>
      </dsp:txXfrm>
    </dsp:sp>
    <dsp:sp modelId="{A579CD28-F299-4C4E-9096-0DE4669E3E94}">
      <dsp:nvSpPr>
        <dsp:cNvPr id="0" name=""/>
        <dsp:cNvSpPr/>
      </dsp:nvSpPr>
      <dsp:spPr>
        <a:xfrm>
          <a:off x="480237" y="544829"/>
          <a:ext cx="1809922" cy="162383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100" b="0" i="0" kern="1200" dirty="0"/>
            <a:t>von Personen, die die Einreisevoraussetzungen nicht erfüllen</a:t>
          </a:r>
          <a:endParaRPr lang="de-DE" sz="1100" b="0" kern="1200" dirty="0"/>
        </a:p>
        <a:p>
          <a:pPr marL="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100" b="0" i="0" kern="1200" dirty="0">
              <a:latin typeface="Arial"/>
            </a:rPr>
            <a:t>von </a:t>
          </a:r>
          <a:r>
            <a:rPr lang="de-DE" sz="1100" b="0" i="0" kern="1200" dirty="0"/>
            <a:t>Personen</a:t>
          </a:r>
          <a:r>
            <a:rPr lang="de-DE" sz="1100" b="0" i="0" kern="1200" dirty="0">
              <a:latin typeface="Arial"/>
            </a:rPr>
            <a:t>, die</a:t>
          </a:r>
          <a:r>
            <a:rPr lang="de-DE" sz="1100" b="0" i="0" kern="1200" dirty="0"/>
            <a:t> </a:t>
          </a:r>
          <a:r>
            <a:rPr lang="de-DE" sz="1100" b="0" i="0" kern="1200" dirty="0">
              <a:latin typeface="Arial"/>
            </a:rPr>
            <a:t>um Asyl nachsuchen (ohne die Einreisevoraussetzungen zu erfüllen</a:t>
          </a:r>
          <a:r>
            <a:rPr lang="de-DE" sz="800" b="0" i="0" kern="1200" dirty="0">
              <a:latin typeface="Arial"/>
            </a:rPr>
            <a:t>)</a:t>
          </a:r>
          <a:endParaRPr lang="de-DE" sz="800" b="0" kern="1200" dirty="0"/>
        </a:p>
      </dsp:txBody>
      <dsp:txXfrm>
        <a:off x="480237" y="544829"/>
        <a:ext cx="1809922" cy="1623830"/>
      </dsp:txXfrm>
    </dsp:sp>
    <dsp:sp modelId="{947D6B31-68E5-4973-BA30-58D44BBE2182}">
      <dsp:nvSpPr>
        <dsp:cNvPr id="0" name=""/>
        <dsp:cNvSpPr/>
      </dsp:nvSpPr>
      <dsp:spPr>
        <a:xfrm>
          <a:off x="2084077" y="21972"/>
          <a:ext cx="581207" cy="4506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>
            <a:solidFill>
              <a:schemeClr val="tx2"/>
            </a:solidFill>
          </a:endParaRPr>
        </a:p>
      </dsp:txBody>
      <dsp:txXfrm>
        <a:off x="2084077" y="112096"/>
        <a:ext cx="446022" cy="270370"/>
      </dsp:txXfrm>
    </dsp:sp>
    <dsp:sp modelId="{1D804F7D-D44A-4C8D-ACDB-2264C371A33F}">
      <dsp:nvSpPr>
        <dsp:cNvPr id="0" name=""/>
        <dsp:cNvSpPr/>
      </dsp:nvSpPr>
      <dsp:spPr>
        <a:xfrm>
          <a:off x="2906540" y="0"/>
          <a:ext cx="1809922" cy="7418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Screening-Verfahren</a:t>
          </a:r>
        </a:p>
      </dsp:txBody>
      <dsp:txXfrm>
        <a:off x="2906540" y="0"/>
        <a:ext cx="1809922" cy="494564"/>
      </dsp:txXfrm>
    </dsp:sp>
    <dsp:sp modelId="{EA7B7F93-DA18-488E-AD07-FB73216F7B0D}">
      <dsp:nvSpPr>
        <dsp:cNvPr id="0" name=""/>
        <dsp:cNvSpPr/>
      </dsp:nvSpPr>
      <dsp:spPr>
        <a:xfrm>
          <a:off x="3168136" y="517635"/>
          <a:ext cx="1829162" cy="1357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Dauer: bis zu 7 Tage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De facto Inhaftierung an Flughäfen oder in Flughafennähe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Screening-Behörden verweisen die Person in das geeignete Verfahren</a:t>
          </a:r>
        </a:p>
      </dsp:txBody>
      <dsp:txXfrm>
        <a:off x="3168136" y="517635"/>
        <a:ext cx="1829162" cy="1357400"/>
      </dsp:txXfrm>
    </dsp:sp>
    <dsp:sp modelId="{AF2D5667-424A-49B7-8F08-D1AE60BAA586}">
      <dsp:nvSpPr>
        <dsp:cNvPr id="0" name=""/>
        <dsp:cNvSpPr/>
      </dsp:nvSpPr>
      <dsp:spPr>
        <a:xfrm>
          <a:off x="4989033" y="21972"/>
          <a:ext cx="577848" cy="4506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4989033" y="112096"/>
        <a:ext cx="442663" cy="270370"/>
      </dsp:txXfrm>
    </dsp:sp>
    <dsp:sp modelId="{83117B96-FF1D-4DB2-A4FA-913C42C39207}">
      <dsp:nvSpPr>
        <dsp:cNvPr id="0" name=""/>
        <dsp:cNvSpPr/>
      </dsp:nvSpPr>
      <dsp:spPr>
        <a:xfrm>
          <a:off x="5806743" y="0"/>
          <a:ext cx="1809922" cy="7418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Grenzverfahren</a:t>
          </a:r>
        </a:p>
      </dsp:txBody>
      <dsp:txXfrm>
        <a:off x="5806743" y="0"/>
        <a:ext cx="1809922" cy="494564"/>
      </dsp:txXfrm>
    </dsp:sp>
    <dsp:sp modelId="{1CAE2BEB-F2B5-4C60-890F-EA2960F64B2D}">
      <dsp:nvSpPr>
        <dsp:cNvPr id="0" name=""/>
        <dsp:cNvSpPr/>
      </dsp:nvSpPr>
      <dsp:spPr>
        <a:xfrm>
          <a:off x="6153442" y="558713"/>
          <a:ext cx="1917124" cy="339741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Durchführung des Asylverfahrens direkt an der Grenze</a:t>
          </a:r>
          <a:r>
            <a:rPr lang="de-DE" sz="1000" b="0" i="0" kern="1200" dirty="0"/>
            <a:t> </a:t>
          </a:r>
          <a:endParaRPr lang="de-DE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000" b="0" i="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0" i="0" kern="1200"/>
            <a:t>Prüfung, ob anderer Mitgliedstaat für Asylverfahren zuständig ist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0" i="0" kern="1200" dirty="0"/>
            <a:t>Dauer: bis zu 3 Monate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0" i="0" kern="1200"/>
            <a:t>Wenn anderer Mitgliedstaat zuständig: Überstellung innerhalb von 6 Monaten.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000" b="0" i="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0" i="0" kern="1200" dirty="0"/>
            <a:t>Wenn kein anderer Mitgliedstaat zuständig: Durchführung Asylverfahren an der Grenze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0" i="0" kern="1200" dirty="0"/>
            <a:t>Dauer: bis zu 12 Wochen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b="0" i="0" kern="1200"/>
            <a:t>Keine Einreise während des Verfahrens.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de-DE" sz="1000" b="0" i="0" kern="1200"/>
        </a:p>
      </dsp:txBody>
      <dsp:txXfrm>
        <a:off x="6153442" y="558713"/>
        <a:ext cx="1917124" cy="3397419"/>
      </dsp:txXfrm>
    </dsp:sp>
    <dsp:sp modelId="{9F41E3A8-9286-4BB0-9E73-B7BDBF146CA8}">
      <dsp:nvSpPr>
        <dsp:cNvPr id="0" name=""/>
        <dsp:cNvSpPr/>
      </dsp:nvSpPr>
      <dsp:spPr>
        <a:xfrm>
          <a:off x="8011225" y="73636"/>
          <a:ext cx="608410" cy="4506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Ablehnung</a:t>
          </a:r>
        </a:p>
      </dsp:txBody>
      <dsp:txXfrm>
        <a:off x="8011225" y="163760"/>
        <a:ext cx="473225" cy="270370"/>
      </dsp:txXfrm>
    </dsp:sp>
    <dsp:sp modelId="{7280007F-EB7F-4FEC-94B5-FF52E6E20001}">
      <dsp:nvSpPr>
        <dsp:cNvPr id="0" name=""/>
        <dsp:cNvSpPr/>
      </dsp:nvSpPr>
      <dsp:spPr>
        <a:xfrm>
          <a:off x="8764610" y="0"/>
          <a:ext cx="1809922" cy="7418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000" b="0" i="0" kern="1200"/>
            <a:t>Rückkehrverfahren an der Grenze</a:t>
          </a:r>
        </a:p>
      </dsp:txBody>
      <dsp:txXfrm>
        <a:off x="8764610" y="0"/>
        <a:ext cx="1809922" cy="494564"/>
      </dsp:txXfrm>
    </dsp:sp>
    <dsp:sp modelId="{6F1CC447-E686-4F95-9E93-EF9B48BFF774}">
      <dsp:nvSpPr>
        <dsp:cNvPr id="0" name=""/>
        <dsp:cNvSpPr/>
      </dsp:nvSpPr>
      <dsp:spPr>
        <a:xfrm>
          <a:off x="9039410" y="488509"/>
          <a:ext cx="1809922" cy="183948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0" i="0" kern="1200" dirty="0"/>
            <a:t>wenn Asylantrag abgelehnt wird: Rückkehrverfahren an der Grenze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0" i="0" kern="1200" dirty="0"/>
            <a:t>Dauer: bis zu 12 Wochen (ab dem Zeitpunkt, ab dem betroffene Personen sich nicht mehr im Land aufhalten dürfen)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0" i="0" kern="1200" dirty="0"/>
            <a:t>während der Zeit ist keine Einreise gestattet</a:t>
          </a:r>
        </a:p>
      </dsp:txBody>
      <dsp:txXfrm>
        <a:off x="9039410" y="488509"/>
        <a:ext cx="1809922" cy="183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4752F-BD4A-493F-BB34-9881368274E4}">
      <dsp:nvSpPr>
        <dsp:cNvPr id="0" name=""/>
        <dsp:cNvSpPr/>
      </dsp:nvSpPr>
      <dsp:spPr>
        <a:xfrm>
          <a:off x="0" y="0"/>
          <a:ext cx="3419685" cy="496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>
              <a:solidFill>
                <a:schemeClr val="tx2"/>
              </a:solidFill>
            </a:rPr>
            <a:t>Besuche</a:t>
          </a:r>
        </a:p>
      </dsp:txBody>
      <dsp:txXfrm>
        <a:off x="0" y="0"/>
        <a:ext cx="3419685" cy="1488964"/>
      </dsp:txXfrm>
    </dsp:sp>
    <dsp:sp modelId="{C9938405-07A0-4860-B4F2-0B7915B17DAF}">
      <dsp:nvSpPr>
        <dsp:cNvPr id="0" name=""/>
        <dsp:cNvSpPr/>
      </dsp:nvSpPr>
      <dsp:spPr>
        <a:xfrm>
          <a:off x="343283" y="1490418"/>
          <a:ext cx="2735748" cy="1496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Überwachung der Einhaltung von Unions- und Völkerrecht, einschl. der Charta</a:t>
          </a:r>
        </a:p>
      </dsp:txBody>
      <dsp:txXfrm>
        <a:off x="343283" y="1490418"/>
        <a:ext cx="2735748" cy="1496477"/>
      </dsp:txXfrm>
    </dsp:sp>
    <dsp:sp modelId="{27A0FA0C-782D-4688-AF6A-2030FF120EEF}">
      <dsp:nvSpPr>
        <dsp:cNvPr id="0" name=""/>
        <dsp:cNvSpPr/>
      </dsp:nvSpPr>
      <dsp:spPr>
        <a:xfrm>
          <a:off x="343283" y="3217123"/>
          <a:ext cx="2735748" cy="14964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insb. in Bezug auf Zugang zum Asylverfahren, Grundsatz der Nichtzurückweisung, Wohl des Kindes, entspr. Vorschriften über die Inhaftnahme</a:t>
          </a:r>
        </a:p>
      </dsp:txBody>
      <dsp:txXfrm>
        <a:off x="343283" y="3217123"/>
        <a:ext cx="2735748" cy="1496477"/>
      </dsp:txXfrm>
    </dsp:sp>
    <dsp:sp modelId="{3C61D614-1066-4088-9340-616B8ADE32D2}">
      <dsp:nvSpPr>
        <dsp:cNvPr id="0" name=""/>
        <dsp:cNvSpPr/>
      </dsp:nvSpPr>
      <dsp:spPr>
        <a:xfrm>
          <a:off x="3305380" y="0"/>
          <a:ext cx="3419685" cy="496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>
              <a:solidFill>
                <a:schemeClr val="tx2"/>
              </a:solidFill>
            </a:rPr>
            <a:t>Beschwerden</a:t>
          </a:r>
        </a:p>
      </dsp:txBody>
      <dsp:txXfrm>
        <a:off x="3305380" y="0"/>
        <a:ext cx="3419685" cy="1488964"/>
      </dsp:txXfrm>
    </dsp:sp>
    <dsp:sp modelId="{2031C179-D505-4010-9B18-1A3E553BAB90}">
      <dsp:nvSpPr>
        <dsp:cNvPr id="0" name=""/>
        <dsp:cNvSpPr/>
      </dsp:nvSpPr>
      <dsp:spPr>
        <a:xfrm>
          <a:off x="3587634" y="1480922"/>
          <a:ext cx="2735748" cy="975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Sicherstellung, dass fundierte Anschuldigungen von Grundrechtsverstößen wirksam und unverzüglich untersucht werden</a:t>
          </a:r>
        </a:p>
      </dsp:txBody>
      <dsp:txXfrm>
        <a:off x="3587634" y="1480922"/>
        <a:ext cx="2735748" cy="975073"/>
      </dsp:txXfrm>
    </dsp:sp>
    <dsp:sp modelId="{993DEE49-6F6E-4142-8933-728DD12D10EB}">
      <dsp:nvSpPr>
        <dsp:cNvPr id="0" name=""/>
        <dsp:cNvSpPr/>
      </dsp:nvSpPr>
      <dsp:spPr>
        <a:xfrm>
          <a:off x="3570700" y="2589931"/>
          <a:ext cx="2735748" cy="975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Sicherstellung, dass erforderlichenfalls Ermittlungen ausgelöst werden</a:t>
          </a:r>
        </a:p>
      </dsp:txBody>
      <dsp:txXfrm>
        <a:off x="3570700" y="2589931"/>
        <a:ext cx="2735748" cy="975073"/>
      </dsp:txXfrm>
    </dsp:sp>
    <dsp:sp modelId="{99D7F623-81F9-46D0-BC67-7D901F31439D}">
      <dsp:nvSpPr>
        <dsp:cNvPr id="0" name=""/>
        <dsp:cNvSpPr/>
      </dsp:nvSpPr>
      <dsp:spPr>
        <a:xfrm>
          <a:off x="3536832" y="3731091"/>
          <a:ext cx="2735748" cy="9750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Überwachung des Fortgangs solcher Ermittlungen</a:t>
          </a:r>
          <a:r>
            <a:rPr lang="de-DE" sz="1400" kern="1200">
              <a:latin typeface="Arial"/>
            </a:rPr>
            <a:t> </a:t>
          </a:r>
          <a:r>
            <a:rPr lang="de-DE" sz="1400" kern="1200"/>
            <a:t> </a:t>
          </a:r>
        </a:p>
      </dsp:txBody>
      <dsp:txXfrm>
        <a:off x="3536832" y="3731091"/>
        <a:ext cx="2735748" cy="975073"/>
      </dsp:txXfrm>
    </dsp:sp>
    <dsp:sp modelId="{86B7B416-C76D-460A-AC58-0E656DBBAD33}">
      <dsp:nvSpPr>
        <dsp:cNvPr id="0" name=""/>
        <dsp:cNvSpPr/>
      </dsp:nvSpPr>
      <dsp:spPr>
        <a:xfrm>
          <a:off x="7353638" y="0"/>
          <a:ext cx="3419685" cy="4963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>
              <a:solidFill>
                <a:schemeClr val="tx2"/>
              </a:solidFill>
            </a:rPr>
            <a:t>Berichte</a:t>
          </a:r>
        </a:p>
      </dsp:txBody>
      <dsp:txXfrm>
        <a:off x="7353638" y="0"/>
        <a:ext cx="3419685" cy="1488964"/>
      </dsp:txXfrm>
    </dsp:sp>
    <dsp:sp modelId="{C8688B40-0382-4B82-AAF9-C2D7C7F79EAB}">
      <dsp:nvSpPr>
        <dsp:cNvPr id="0" name=""/>
        <dsp:cNvSpPr/>
      </dsp:nvSpPr>
      <dsp:spPr>
        <a:xfrm>
          <a:off x="7695607" y="1488964"/>
          <a:ext cx="2735748" cy="32260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Erstellung Jahresberichte</a:t>
          </a:r>
        </a:p>
      </dsp:txBody>
      <dsp:txXfrm>
        <a:off x="7695607" y="1488964"/>
        <a:ext cx="2735748" cy="3226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30660-B0D7-4F00-9C67-328F53D41C31}">
      <dsp:nvSpPr>
        <dsp:cNvPr id="0" name=""/>
        <dsp:cNvSpPr/>
      </dsp:nvSpPr>
      <dsp:spPr>
        <a:xfrm>
          <a:off x="5357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6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Zugang zum Asylverfahren</a:t>
          </a:r>
        </a:p>
      </dsp:txBody>
      <dsp:txXfrm>
        <a:off x="248593" y="1851175"/>
        <a:ext cx="1174449" cy="1174449"/>
      </dsp:txXfrm>
    </dsp:sp>
    <dsp:sp modelId="{5004D74F-4C92-4B7F-85EF-8969E3C976D3}">
      <dsp:nvSpPr>
        <dsp:cNvPr id="0" name=""/>
        <dsp:cNvSpPr/>
      </dsp:nvSpPr>
      <dsp:spPr>
        <a:xfrm>
          <a:off x="1334095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6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Non-Refoulement</a:t>
          </a:r>
        </a:p>
      </dsp:txBody>
      <dsp:txXfrm>
        <a:off x="1577331" y="1851175"/>
        <a:ext cx="1174449" cy="1174449"/>
      </dsp:txXfrm>
    </dsp:sp>
    <dsp:sp modelId="{4CCF1022-F6F7-4531-ADE6-B02539FDF95D}">
      <dsp:nvSpPr>
        <dsp:cNvPr id="0" name=""/>
        <dsp:cNvSpPr/>
      </dsp:nvSpPr>
      <dsp:spPr>
        <a:xfrm>
          <a:off x="2662832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6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Kindeswohl</a:t>
          </a:r>
        </a:p>
      </dsp:txBody>
      <dsp:txXfrm>
        <a:off x="2906068" y="1851175"/>
        <a:ext cx="1174449" cy="1174449"/>
      </dsp:txXfrm>
    </dsp:sp>
    <dsp:sp modelId="{5D3CA4DC-1A01-402F-A5DB-42B5492D442D}">
      <dsp:nvSpPr>
        <dsp:cNvPr id="0" name=""/>
        <dsp:cNvSpPr/>
      </dsp:nvSpPr>
      <dsp:spPr>
        <a:xfrm>
          <a:off x="3991570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6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Inhaftnahme</a:t>
          </a:r>
        </a:p>
      </dsp:txBody>
      <dsp:txXfrm>
        <a:off x="4234806" y="1851175"/>
        <a:ext cx="1174449" cy="1174449"/>
      </dsp:txXfrm>
    </dsp:sp>
    <dsp:sp modelId="{1B9E397B-D68B-4115-9677-5C08CCC20140}">
      <dsp:nvSpPr>
        <dsp:cNvPr id="0" name=""/>
        <dsp:cNvSpPr/>
      </dsp:nvSpPr>
      <dsp:spPr>
        <a:xfrm>
          <a:off x="5320307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4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Menschenwürdige Behandlung</a:t>
          </a:r>
        </a:p>
      </dsp:txBody>
      <dsp:txXfrm>
        <a:off x="5563543" y="1851175"/>
        <a:ext cx="1174449" cy="1174449"/>
      </dsp:txXfrm>
    </dsp:sp>
    <dsp:sp modelId="{69AA9B94-7DFA-41F4-80D1-3355DBAA0D40}">
      <dsp:nvSpPr>
        <dsp:cNvPr id="0" name=""/>
        <dsp:cNvSpPr/>
      </dsp:nvSpPr>
      <dsp:spPr>
        <a:xfrm>
          <a:off x="6649045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4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Lebensbedingungen während des Verfahrens</a:t>
          </a:r>
        </a:p>
      </dsp:txBody>
      <dsp:txXfrm>
        <a:off x="6892281" y="1851175"/>
        <a:ext cx="1174449" cy="1174449"/>
      </dsp:txXfrm>
    </dsp:sp>
    <dsp:sp modelId="{11C4BF50-1CFB-439A-864C-FB90F47BEF27}">
      <dsp:nvSpPr>
        <dsp:cNvPr id="0" name=""/>
        <dsp:cNvSpPr/>
      </dsp:nvSpPr>
      <dsp:spPr>
        <a:xfrm>
          <a:off x="7977782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4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Behandlung von Menschen in vulnerablen Situationen</a:t>
          </a:r>
        </a:p>
      </dsp:txBody>
      <dsp:txXfrm>
        <a:off x="8221018" y="1851175"/>
        <a:ext cx="1174449" cy="1174449"/>
      </dsp:txXfrm>
    </dsp:sp>
    <dsp:sp modelId="{ACE0BE35-FF4C-4619-8B1C-4F89BA2941FC}">
      <dsp:nvSpPr>
        <dsp:cNvPr id="0" name=""/>
        <dsp:cNvSpPr/>
      </dsp:nvSpPr>
      <dsp:spPr>
        <a:xfrm>
          <a:off x="9306520" y="1607939"/>
          <a:ext cx="1660921" cy="1660921"/>
        </a:xfrm>
        <a:prstGeom prst="ellipse">
          <a:avLst/>
        </a:prstGeom>
        <a:solidFill>
          <a:schemeClr val="dk2">
            <a:hueOff val="0"/>
            <a:satOff val="0"/>
            <a:lumOff val="0"/>
            <a:alpha val="4000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06" tIns="12700" rIns="91406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Verfahrensgarantien  </a:t>
          </a:r>
        </a:p>
      </dsp:txBody>
      <dsp:txXfrm>
        <a:off x="9549756" y="1851175"/>
        <a:ext cx="1174449" cy="1174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E1382-2D3A-4B16-8D1E-3628667C05FE}">
      <dsp:nvSpPr>
        <dsp:cNvPr id="0" name=""/>
        <dsp:cNvSpPr/>
      </dsp:nvSpPr>
      <dsp:spPr>
        <a:xfrm>
          <a:off x="4960" y="1536453"/>
          <a:ext cx="2187090" cy="1803892"/>
        </a:xfrm>
        <a:prstGeom prst="rect">
          <a:avLst/>
        </a:prstGeom>
        <a:solidFill>
          <a:schemeClr val="tx2">
            <a:alpha val="5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Kenntnisnahme per Telefon/ E-Mail/ Kontaktformular oder Eingabemaske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Kenntnisnahme während der Besuche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Sprechzeiten vor Ort</a:t>
          </a:r>
        </a:p>
      </dsp:txBody>
      <dsp:txXfrm>
        <a:off x="46473" y="1577966"/>
        <a:ext cx="2104064" cy="1334317"/>
      </dsp:txXfrm>
    </dsp:sp>
    <dsp:sp modelId="{8961A186-64A2-4F9A-8F7B-371EFB7525CD}">
      <dsp:nvSpPr>
        <dsp:cNvPr id="0" name=""/>
        <dsp:cNvSpPr/>
      </dsp:nvSpPr>
      <dsp:spPr>
        <a:xfrm>
          <a:off x="1218359" y="1909736"/>
          <a:ext cx="2495198" cy="2495198"/>
        </a:xfrm>
        <a:prstGeom prst="leftCircularArrow">
          <a:avLst>
            <a:gd name="adj1" fmla="val 3486"/>
            <a:gd name="adj2" fmla="val 432338"/>
            <a:gd name="adj3" fmla="val 2207849"/>
            <a:gd name="adj4" fmla="val 9024489"/>
            <a:gd name="adj5" fmla="val 406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52121-031B-448C-8694-A3C6CE83010D}">
      <dsp:nvSpPr>
        <dsp:cNvPr id="0" name=""/>
        <dsp:cNvSpPr/>
      </dsp:nvSpPr>
      <dsp:spPr>
        <a:xfrm>
          <a:off x="490980" y="2953797"/>
          <a:ext cx="1944080" cy="773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Eingang Beschwerde</a:t>
          </a:r>
        </a:p>
      </dsp:txBody>
      <dsp:txXfrm>
        <a:off x="490980" y="2953797"/>
        <a:ext cx="1944080" cy="773096"/>
      </dsp:txXfrm>
    </dsp:sp>
    <dsp:sp modelId="{7C7C1A35-4756-4E0C-8249-06A838AD4118}">
      <dsp:nvSpPr>
        <dsp:cNvPr id="0" name=""/>
        <dsp:cNvSpPr/>
      </dsp:nvSpPr>
      <dsp:spPr>
        <a:xfrm>
          <a:off x="2849220" y="1536453"/>
          <a:ext cx="2187090" cy="1803892"/>
        </a:xfrm>
        <a:prstGeom prst="rect">
          <a:avLst/>
        </a:prstGeom>
        <a:solidFill>
          <a:schemeClr val="tx2">
            <a:alpha val="5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Gespräche mit Betroffenen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Gespräche mit Behörden und Institutionen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Ggf. Besuch vor Ort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Auswertung</a:t>
          </a:r>
        </a:p>
      </dsp:txBody>
      <dsp:txXfrm>
        <a:off x="2890733" y="1964515"/>
        <a:ext cx="2104064" cy="1334317"/>
      </dsp:txXfrm>
    </dsp:sp>
    <dsp:sp modelId="{F4568436-C5B3-4646-B0EF-49EB60E62BE1}">
      <dsp:nvSpPr>
        <dsp:cNvPr id="0" name=""/>
        <dsp:cNvSpPr/>
      </dsp:nvSpPr>
      <dsp:spPr>
        <a:xfrm>
          <a:off x="4056720" y="402695"/>
          <a:ext cx="2760199" cy="2760199"/>
        </a:xfrm>
        <a:prstGeom prst="circularArrow">
          <a:avLst>
            <a:gd name="adj1" fmla="val 3151"/>
            <a:gd name="adj2" fmla="val 387739"/>
            <a:gd name="adj3" fmla="val 19443204"/>
            <a:gd name="adj4" fmla="val 12581964"/>
            <a:gd name="adj5" fmla="val 367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205CB-B551-4E40-8E46-A0AA46E282DA}">
      <dsp:nvSpPr>
        <dsp:cNvPr id="0" name=""/>
        <dsp:cNvSpPr/>
      </dsp:nvSpPr>
      <dsp:spPr>
        <a:xfrm>
          <a:off x="3347818" y="1145707"/>
          <a:ext cx="1944080" cy="773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Überprüfung der Fundiertheit</a:t>
          </a:r>
        </a:p>
      </dsp:txBody>
      <dsp:txXfrm>
        <a:off x="3347818" y="1145707"/>
        <a:ext cx="1944080" cy="773096"/>
      </dsp:txXfrm>
    </dsp:sp>
    <dsp:sp modelId="{0458E2CA-E397-4987-B74B-FDCA268E4936}">
      <dsp:nvSpPr>
        <dsp:cNvPr id="0" name=""/>
        <dsp:cNvSpPr/>
      </dsp:nvSpPr>
      <dsp:spPr>
        <a:xfrm>
          <a:off x="5693479" y="1536453"/>
          <a:ext cx="2187090" cy="1803892"/>
        </a:xfrm>
        <a:prstGeom prst="rect">
          <a:avLst/>
        </a:prstGeom>
        <a:solidFill>
          <a:schemeClr val="tx2">
            <a:alpha val="5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Weiterleitung an staatliche Stellen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Ermittlungen durch  staatliche Behörden (Strafverfolgungsbehörden, Jugendamt)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Begleitung des Fortgangs der Ermittlungen</a:t>
          </a:r>
        </a:p>
      </dsp:txBody>
      <dsp:txXfrm>
        <a:off x="5734992" y="1577966"/>
        <a:ext cx="2104064" cy="1334317"/>
      </dsp:txXfrm>
    </dsp:sp>
    <dsp:sp modelId="{E91DE829-0767-4AE7-9294-9094D02DB6C8}">
      <dsp:nvSpPr>
        <dsp:cNvPr id="0" name=""/>
        <dsp:cNvSpPr/>
      </dsp:nvSpPr>
      <dsp:spPr>
        <a:xfrm>
          <a:off x="6903394" y="1903617"/>
          <a:ext cx="2495240" cy="2495240"/>
        </a:xfrm>
        <a:prstGeom prst="leftCircularArrow">
          <a:avLst>
            <a:gd name="adj1" fmla="val 3486"/>
            <a:gd name="adj2" fmla="val 432330"/>
            <a:gd name="adj3" fmla="val 2186942"/>
            <a:gd name="adj4" fmla="val 9003590"/>
            <a:gd name="adj5" fmla="val 406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DAD7D-B581-496A-AA20-C9197E763057}">
      <dsp:nvSpPr>
        <dsp:cNvPr id="0" name=""/>
        <dsp:cNvSpPr/>
      </dsp:nvSpPr>
      <dsp:spPr>
        <a:xfrm>
          <a:off x="6179499" y="2953797"/>
          <a:ext cx="1944080" cy="773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Überwachung der Einleitung von Ermittlungen</a:t>
          </a:r>
        </a:p>
      </dsp:txBody>
      <dsp:txXfrm>
        <a:off x="6179499" y="2953797"/>
        <a:ext cx="1944080" cy="773096"/>
      </dsp:txXfrm>
    </dsp:sp>
    <dsp:sp modelId="{243105C1-5C89-485B-B8E0-735F36757882}">
      <dsp:nvSpPr>
        <dsp:cNvPr id="0" name=""/>
        <dsp:cNvSpPr/>
      </dsp:nvSpPr>
      <dsp:spPr>
        <a:xfrm>
          <a:off x="8537738" y="1524259"/>
          <a:ext cx="2187090" cy="1803892"/>
        </a:xfrm>
        <a:prstGeom prst="rect">
          <a:avLst/>
        </a:prstGeom>
        <a:solidFill>
          <a:schemeClr val="tx2">
            <a:alpha val="5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Empfehlung von Maßnahmen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/>
            <a:t>Überprüfung der Umsetzung der empfohlenen Maßnahmen</a:t>
          </a:r>
        </a:p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>
              <a:latin typeface="Arial"/>
            </a:rPr>
            <a:t>ggfls. Erstellung von Leitlinien &amp; Schulungen </a:t>
          </a:r>
        </a:p>
      </dsp:txBody>
      <dsp:txXfrm>
        <a:off x="8579251" y="1952320"/>
        <a:ext cx="2104064" cy="1334317"/>
      </dsp:txXfrm>
    </dsp:sp>
    <dsp:sp modelId="{3BB277DF-09B9-4010-9EA4-58BB1E7EB2AB}">
      <dsp:nvSpPr>
        <dsp:cNvPr id="0" name=""/>
        <dsp:cNvSpPr/>
      </dsp:nvSpPr>
      <dsp:spPr>
        <a:xfrm>
          <a:off x="9023758" y="1149905"/>
          <a:ext cx="1944080" cy="773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Follow-Up</a:t>
          </a:r>
        </a:p>
      </dsp:txBody>
      <dsp:txXfrm>
        <a:off x="9023758" y="1149905"/>
        <a:ext cx="1944080" cy="77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A6DE-F97A-453A-AC0D-3DFCF2AA593E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D6B0B-2C34-46F9-A590-983903616A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0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9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95164-B3DD-E984-51AA-2C7470FC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C078CE-AD88-EADC-CA0C-1ACC6E82D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AB9DF7-8027-F42D-AA43-3E3F87E54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A9FA4D-3E87-45C2-BCA6-7006149BE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0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FF65-6E2E-5786-79E6-0CF2B5C9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13CE4C4-A3A4-8B4B-7AC4-652BA30DA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FF45FF-9085-F43D-3D7B-DCB35CBCF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8A46F8-6A57-A660-9B6A-0F0CE0B99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2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8FF4C-5433-EABA-0B7A-BB33AD114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4F1273-3030-2D6F-5A59-A1BDA7600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AB1813-46F9-B8E5-799F-6272B7479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solidFill>
                  <a:srgbClr val="000000"/>
                </a:solidFill>
              </a:rPr>
              <a:t>a) </a:t>
            </a:r>
            <a:r>
              <a:rPr lang="de-DE" sz="1200">
                <a:solidFill>
                  <a:srgbClr val="000000"/>
                </a:solidFill>
                <a:highlight>
                  <a:srgbClr val="009DCC"/>
                </a:highlight>
              </a:rPr>
              <a:t>überwacht wird, dass das Unionsrecht und das Völkerrecht</a:t>
            </a:r>
            <a:r>
              <a:rPr lang="de-DE" sz="1200">
                <a:solidFill>
                  <a:srgbClr val="000000"/>
                </a:solidFill>
              </a:rPr>
              <a:t>, einschließlich der Charta, insbesondere in Bezug auf den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Zugang zum Asylverfahren</a:t>
            </a:r>
            <a:r>
              <a:rPr lang="de-DE" sz="1200">
                <a:solidFill>
                  <a:srgbClr val="000000"/>
                </a:solidFill>
              </a:rPr>
              <a:t>, den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Grundsatz der Nichtzurückweisung</a:t>
            </a:r>
            <a:r>
              <a:rPr lang="de-DE" sz="1200">
                <a:solidFill>
                  <a:srgbClr val="000000"/>
                </a:solidFill>
              </a:rPr>
              <a:t>, das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Wohl des Kindes</a:t>
            </a:r>
            <a:r>
              <a:rPr lang="de-DE" sz="1200">
                <a:solidFill>
                  <a:srgbClr val="000000"/>
                </a:solidFill>
              </a:rPr>
              <a:t> und die entsprechenden Vorschriften über die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Inhaftnahme</a:t>
            </a:r>
            <a:r>
              <a:rPr lang="de-DE" sz="1200">
                <a:solidFill>
                  <a:srgbClr val="000000"/>
                </a:solidFill>
              </a:rPr>
              <a:t>, einschließlich der entsprechenden Bestimmungen über die Inhaftnahme im nationalen Recht, während der Überprüfung </a:t>
            </a:r>
            <a:r>
              <a:rPr lang="de-DE" sz="1200">
                <a:solidFill>
                  <a:srgbClr val="000000"/>
                </a:solidFill>
                <a:highlight>
                  <a:srgbClr val="009DCC"/>
                </a:highlight>
              </a:rPr>
              <a:t>eingehalten werden</a:t>
            </a:r>
            <a:r>
              <a:rPr lang="de-DE" sz="1200">
                <a:solidFill>
                  <a:srgbClr val="000000"/>
                </a:solidFill>
              </a:rPr>
              <a:t>; und</a:t>
            </a:r>
            <a:endParaRPr lang="de-DE" sz="1200">
              <a:solidFill>
                <a:srgbClr val="000000"/>
              </a:solidFill>
              <a:cs typeface="Arial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D1D054-34A3-20A7-51A5-649906E22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60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6A10-59F0-E7EB-08A6-9A51921F9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78E82F-6EE4-97DC-8E45-333D5C6AB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CCCFE67-31B6-9F2E-2DF6-70191EEB4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solidFill>
                  <a:srgbClr val="000000"/>
                </a:solidFill>
              </a:rPr>
              <a:t>a) </a:t>
            </a:r>
            <a:r>
              <a:rPr lang="de-DE" sz="1200">
                <a:solidFill>
                  <a:srgbClr val="000000"/>
                </a:solidFill>
                <a:highlight>
                  <a:srgbClr val="009DCC"/>
                </a:highlight>
              </a:rPr>
              <a:t>überwacht wird, dass das Unionsrecht und das Völkerrecht</a:t>
            </a:r>
            <a:r>
              <a:rPr lang="de-DE" sz="1200">
                <a:solidFill>
                  <a:srgbClr val="000000"/>
                </a:solidFill>
              </a:rPr>
              <a:t>, einschließlich der Charta, insbesondere in Bezug auf den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Zugang zum Asylverfahren</a:t>
            </a:r>
            <a:r>
              <a:rPr lang="de-DE" sz="1200">
                <a:solidFill>
                  <a:srgbClr val="000000"/>
                </a:solidFill>
              </a:rPr>
              <a:t>, den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Grundsatz der Nichtzurückweisung</a:t>
            </a:r>
            <a:r>
              <a:rPr lang="de-DE" sz="1200">
                <a:solidFill>
                  <a:srgbClr val="000000"/>
                </a:solidFill>
              </a:rPr>
              <a:t>, das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Wohl des Kindes</a:t>
            </a:r>
            <a:r>
              <a:rPr lang="de-DE" sz="1200">
                <a:solidFill>
                  <a:srgbClr val="000000"/>
                </a:solidFill>
              </a:rPr>
              <a:t> und die entsprechenden Vorschriften über die </a:t>
            </a:r>
            <a:r>
              <a:rPr lang="de-DE" sz="1200">
                <a:solidFill>
                  <a:srgbClr val="000000"/>
                </a:solidFill>
                <a:highlight>
                  <a:srgbClr val="C0C0C0"/>
                </a:highlight>
              </a:rPr>
              <a:t>Inhaftnahme</a:t>
            </a:r>
            <a:r>
              <a:rPr lang="de-DE" sz="1200">
                <a:solidFill>
                  <a:srgbClr val="000000"/>
                </a:solidFill>
              </a:rPr>
              <a:t>, einschließlich der entsprechenden Bestimmungen über die Inhaftnahme im nationalen Recht, während der Überprüfung </a:t>
            </a:r>
            <a:r>
              <a:rPr lang="de-DE" sz="1200">
                <a:solidFill>
                  <a:srgbClr val="000000"/>
                </a:solidFill>
                <a:highlight>
                  <a:srgbClr val="009DCC"/>
                </a:highlight>
              </a:rPr>
              <a:t>eingehalten werden</a:t>
            </a:r>
            <a:r>
              <a:rPr lang="de-DE" sz="1200">
                <a:solidFill>
                  <a:srgbClr val="000000"/>
                </a:solidFill>
              </a:rPr>
              <a:t>; und</a:t>
            </a:r>
            <a:endParaRPr lang="de-DE" sz="1200">
              <a:solidFill>
                <a:srgbClr val="000000"/>
              </a:solidFill>
              <a:cs typeface="Arial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526EC7-66AB-D0B0-F8E2-9A0627107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68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0FCC5-DE55-7629-E6C1-6C2D28AA5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CAC10E4-4ABC-2F57-5C0E-7520A72F7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A0479B-D9E4-B4CE-48E4-F358BAC33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86BFA3-C46E-B304-25D4-B5849F152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3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de-DE" sz="1800" b="0" i="0">
                <a:effectLst/>
                <a:latin typeface="Aptos"/>
              </a:rPr>
              <a:t>Im Screening erfolgt:  </a:t>
            </a:r>
            <a:endParaRPr lang="de-DE" b="0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800" b="0" i="0">
                <a:effectLst/>
                <a:latin typeface="Aptos"/>
              </a:rPr>
              <a:t>Vorläufige Gesundheitskontrolle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800" b="0" i="0">
                <a:effectLst/>
                <a:latin typeface="Aptos"/>
              </a:rPr>
              <a:t>Vorläufige Prüfung der Vulnerabilität (z.B. Staatenlose, Opfer von Folter, Menschen mit besonderen Bedürfnissen, </a:t>
            </a:r>
            <a:r>
              <a:rPr lang="de-DE" sz="1800" b="0" i="0" err="1">
                <a:effectLst/>
                <a:latin typeface="Aptos"/>
              </a:rPr>
              <a:t>zb</a:t>
            </a:r>
            <a:r>
              <a:rPr lang="de-DE" sz="1800" b="0" i="0">
                <a:effectLst/>
                <a:latin typeface="Aptos"/>
              </a:rPr>
              <a:t> bei Behinderung)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800" b="0" i="0">
                <a:effectLst/>
                <a:latin typeface="Aptos"/>
              </a:rPr>
              <a:t>Identifizierung oder Verifizierung der Identität (Abgleich von Identitäts-/Reisedokumenten, sonstigen von der schutzsuchenden Person zur Verfügung gestellten Dokumente und biometrischen Daten) 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800" b="0" i="0">
                <a:effectLst/>
                <a:latin typeface="Aptos"/>
              </a:rPr>
              <a:t>Erfassung der biometrischen Daten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800" b="0" i="0">
                <a:effectLst/>
                <a:latin typeface="Aptos"/>
              </a:rPr>
              <a:t>Sicherheitskontrolle (insb. Datenbankabfrage)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1800" b="0" i="0">
                <a:effectLst/>
                <a:latin typeface="Aptos"/>
              </a:rPr>
              <a:t>Ausfüllen Überprüfungsformular durch Screening-Behörden </a:t>
            </a:r>
          </a:p>
          <a:p>
            <a:endParaRPr lang="de-DE" sz="1200" i="0" u="none" strike="noStrike" baseline="0">
              <a:solidFill>
                <a:srgbClr val="000000"/>
              </a:solidFill>
            </a:endParaRPr>
          </a:p>
          <a:p>
            <a:r>
              <a:rPr lang="de-DE" sz="1200" i="0" u="none" strike="noStrike" baseline="0">
                <a:solidFill>
                  <a:srgbClr val="000000"/>
                </a:solidFill>
              </a:rPr>
              <a:t>Anzahl Plätze: min. 374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65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7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855B-6246-B363-1E90-750F4D92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CE60B37-9210-DCDD-61F8-1441D1349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4AE33C-C0CA-83F2-D118-E36FC6B98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Die dunkleren stehen in VO, die helleren in der FRA </a:t>
            </a:r>
            <a:r>
              <a:rPr lang="de-DE" err="1"/>
              <a:t>Guidance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98BEEB-5CFA-C66C-19FD-DEDD5F706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2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Kriterienkatalog</a:t>
            </a:r>
          </a:p>
          <a:p>
            <a:r>
              <a:rPr lang="de-DE"/>
              <a:t>Was heißt Überwachung?</a:t>
            </a:r>
          </a:p>
          <a:p>
            <a:r>
              <a:rPr lang="de-DE"/>
              <a:t>Frontex, FRA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C91A6-4354-5143-9322-B40144EA57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7158D22-B582-744E-9F91-E6C922E38BEA}"/>
              </a:ext>
            </a:extLst>
          </p:cNvPr>
          <p:cNvGrpSpPr/>
          <p:nvPr userDrawn="1"/>
        </p:nvGrpSpPr>
        <p:grpSpPr>
          <a:xfrm>
            <a:off x="0" y="380846"/>
            <a:ext cx="6096000" cy="6079479"/>
            <a:chOff x="622690" y="-726165"/>
            <a:chExt cx="5885615" cy="5869665"/>
          </a:xfrm>
        </p:grpSpPr>
        <p:pic>
          <p:nvPicPr>
            <p:cNvPr id="6" name="Bild 6">
              <a:extLst>
                <a:ext uri="{FF2B5EF4-FFF2-40B4-BE49-F238E27FC236}">
                  <a16:creationId xmlns:a16="http://schemas.microsoft.com/office/drawing/2014/main" id="{27E93DDB-9C4E-6B42-A86A-AEB38DE69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8" name="Bild 9">
              <a:extLst>
                <a:ext uri="{FF2B5EF4-FFF2-40B4-BE49-F238E27FC236}">
                  <a16:creationId xmlns:a16="http://schemas.microsoft.com/office/drawing/2014/main" id="{D4D2B239-FD84-6744-825C-E2BACCE68F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7" y="1833804"/>
            <a:ext cx="5316804" cy="1738697"/>
          </a:xfrm>
        </p:spPr>
        <p:txBody>
          <a:bodyPr lIns="0" r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7" y="3574448"/>
            <a:ext cx="5316804" cy="1672339"/>
          </a:xfrm>
        </p:spPr>
        <p:txBody>
          <a:bodyPr lIns="0" r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2000"/>
            <a:ext cx="5384800" cy="4718304"/>
          </a:xfrm>
        </p:spPr>
        <p:txBody>
          <a:bodyPr l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2000"/>
            <a:ext cx="5384800" cy="4718304"/>
          </a:xfrm>
        </p:spPr>
        <p:txBody>
          <a:bodyPr l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EC4-CAC4-1341-AE2A-469D7B652B8E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:a16="http://schemas.microsoft.com/office/drawing/2014/main" id="{F85AEF1D-75F9-5049-A0E7-1AA5DCC66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9056985" y="143083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anchor="ctr">
            <a:noAutofit/>
          </a:bodyPr>
          <a:lstStyle>
            <a:lvl1pPr marL="0" indent="0" algn="l">
              <a:buNone/>
              <a:defRPr sz="2000" b="1">
                <a:solidFill>
                  <a:srgbClr val="998B7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 l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anchor="ctr">
            <a:noAutofit/>
          </a:bodyPr>
          <a:lstStyle>
            <a:lvl1pPr marL="0" indent="0" algn="l">
              <a:buNone/>
              <a:defRPr lang="en-US" sz="2000" b="1" kern="1200" dirty="0" smtClean="0">
                <a:solidFill>
                  <a:srgbClr val="998B7B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 l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B854-23E9-DC4A-95D4-607740C56A21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9">
            <a:extLst>
              <a:ext uri="{FF2B5EF4-FFF2-40B4-BE49-F238E27FC236}">
                <a16:creationId xmlns:a16="http://schemas.microsoft.com/office/drawing/2014/main" id="{F3271FFB-F6D0-E746-BFF0-66E4B21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9056985" y="143083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0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18-3091-B24F-A0FF-694010E712D6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9">
            <a:extLst>
              <a:ext uri="{FF2B5EF4-FFF2-40B4-BE49-F238E27FC236}">
                <a16:creationId xmlns:a16="http://schemas.microsoft.com/office/drawing/2014/main" id="{CF098888-F096-7742-AE9A-CA04AD20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9056985" y="143083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72297" y="3104938"/>
            <a:ext cx="5299264" cy="3204745"/>
          </a:xfrm>
        </p:spPr>
        <p:txBody>
          <a:bodyPr lIns="0"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Bild 9">
            <a:extLst>
              <a:ext uri="{FF2B5EF4-FFF2-40B4-BE49-F238E27FC236}">
                <a16:creationId xmlns:a16="http://schemas.microsoft.com/office/drawing/2014/main" id="{B06671BF-6372-C941-A6A1-BB139BA4F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4056477" y="2095569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6DEDD595-BC62-4743-A3B0-9D0F8D0D306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312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lIns="0"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 lIns="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 lIns="0"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00D8-FE2C-054B-B7D3-ABB8CD7D2002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65600" y="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8131200" y="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6"/>
          </p:nvPr>
        </p:nvSpPr>
        <p:spPr>
          <a:xfrm>
            <a:off x="0" y="228600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065600" y="228600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8131200" y="228600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0"/>
          </p:nvPr>
        </p:nvSpPr>
        <p:spPr>
          <a:xfrm>
            <a:off x="4065600" y="457200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1"/>
          </p:nvPr>
        </p:nvSpPr>
        <p:spPr>
          <a:xfrm>
            <a:off x="8131200" y="4572000"/>
            <a:ext cx="40656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2286000"/>
          </a:xfrm>
        </p:spPr>
        <p:txBody>
          <a:bodyPr anchor="ctr">
            <a:noAutofit/>
          </a:bodyPr>
          <a:lstStyle>
            <a:lvl1pPr algn="ctr">
              <a:defRPr sz="8800">
                <a:solidFill>
                  <a:schemeClr val="bg1"/>
                </a:solidFill>
                <a:effectLst>
                  <a:outerShdw blurRad="552450" dir="2700000" algn="ctr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412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542-98C8-1347-A1F8-DD09F00390AC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D3BF-F6D4-3743-8768-075F878EB2C3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68728D09-BF80-F44A-842D-0D125B635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9056985" y="143083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 bl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9F4F5F8-EC78-B544-872D-375F9ED3B86F}"/>
              </a:ext>
            </a:extLst>
          </p:cNvPr>
          <p:cNvGrpSpPr/>
          <p:nvPr userDrawn="1"/>
        </p:nvGrpSpPr>
        <p:grpSpPr>
          <a:xfrm>
            <a:off x="0" y="380846"/>
            <a:ext cx="6096000" cy="6079479"/>
            <a:chOff x="622690" y="-726165"/>
            <a:chExt cx="5885615" cy="5869665"/>
          </a:xfrm>
        </p:grpSpPr>
        <p:pic>
          <p:nvPicPr>
            <p:cNvPr id="9" name="Bild 6">
              <a:extLst>
                <a:ext uri="{FF2B5EF4-FFF2-40B4-BE49-F238E27FC236}">
                  <a16:creationId xmlns:a16="http://schemas.microsoft.com/office/drawing/2014/main" id="{7C544EC3-B220-FD45-BC2F-6FA47A75D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99519C16-B788-3142-B3AA-E1C4A16DD4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8" y="1817670"/>
            <a:ext cx="5369161" cy="1762535"/>
          </a:xfrm>
        </p:spPr>
        <p:txBody>
          <a:bodyPr l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8" y="3580203"/>
            <a:ext cx="5369161" cy="1695267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1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606E-A54F-A142-BF65-0EF649343B58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Bild 9">
            <a:extLst>
              <a:ext uri="{FF2B5EF4-FFF2-40B4-BE49-F238E27FC236}">
                <a16:creationId xmlns:a16="http://schemas.microsoft.com/office/drawing/2014/main" id="{CCA14655-6E37-E24E-AF91-6433DB445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 rot="5400000">
            <a:off x="10167245" y="4729766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5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bl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6C71D26-8D34-1842-B26B-7E6BF8801815}"/>
              </a:ext>
            </a:extLst>
          </p:cNvPr>
          <p:cNvGrpSpPr/>
          <p:nvPr userDrawn="1"/>
        </p:nvGrpSpPr>
        <p:grpSpPr>
          <a:xfrm>
            <a:off x="0" y="389261"/>
            <a:ext cx="6096000" cy="607947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94E65805-6A67-F045-A659-44729BAAB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E4D5DA36-D3F2-0241-A206-B66F8ED41B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8" y="1817670"/>
            <a:ext cx="5391601" cy="1762535"/>
          </a:xfrm>
        </p:spPr>
        <p:txBody>
          <a:bodyPr l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8" y="3580203"/>
            <a:ext cx="5391601" cy="1695267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bl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C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7C01704-C060-934E-B21A-47BED6447028}"/>
              </a:ext>
            </a:extLst>
          </p:cNvPr>
          <p:cNvGrpSpPr/>
          <p:nvPr userDrawn="1"/>
        </p:nvGrpSpPr>
        <p:grpSpPr>
          <a:xfrm>
            <a:off x="0" y="389261"/>
            <a:ext cx="6096000" cy="607947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2444D9F1-B4DD-034D-8D59-A32413E18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DBD543AC-87FB-E04C-9199-B14EF3FF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7" y="1817670"/>
            <a:ext cx="5418919" cy="1762535"/>
          </a:xfrm>
        </p:spPr>
        <p:txBody>
          <a:bodyPr l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7" y="3580203"/>
            <a:ext cx="5418919" cy="1695267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4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r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0C2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7FE0C06-ACCC-1244-9298-80582FA80CB0}"/>
              </a:ext>
            </a:extLst>
          </p:cNvPr>
          <p:cNvGrpSpPr/>
          <p:nvPr userDrawn="1"/>
        </p:nvGrpSpPr>
        <p:grpSpPr>
          <a:xfrm>
            <a:off x="0" y="389261"/>
            <a:ext cx="6096000" cy="607947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330B8DDB-27B9-624C-82FD-017A633361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2BC48E0B-BF73-F44D-8A1D-4C7EDC73F4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7" y="1817670"/>
            <a:ext cx="5418919" cy="1762535"/>
          </a:xfrm>
        </p:spPr>
        <p:txBody>
          <a:bodyPr l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7" y="3580203"/>
            <a:ext cx="5418919" cy="1695267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grü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C11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5B2FF98-C73E-E04F-834E-EF100AF27407}"/>
              </a:ext>
            </a:extLst>
          </p:cNvPr>
          <p:cNvGrpSpPr/>
          <p:nvPr userDrawn="1"/>
        </p:nvGrpSpPr>
        <p:grpSpPr>
          <a:xfrm>
            <a:off x="0" y="389261"/>
            <a:ext cx="6096000" cy="607947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47C92C8E-E9A3-4243-B2C6-9BCC2A504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1683BB4A-ED03-D247-BA92-7271974FA1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7" y="1817670"/>
            <a:ext cx="5445423" cy="1762535"/>
          </a:xfrm>
        </p:spPr>
        <p:txBody>
          <a:bodyPr l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7" y="3580203"/>
            <a:ext cx="5445423" cy="1695267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oran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C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2F9C03-3E10-0E4B-ABDF-DE1E82FB014A}"/>
              </a:ext>
            </a:extLst>
          </p:cNvPr>
          <p:cNvGrpSpPr/>
          <p:nvPr userDrawn="1"/>
        </p:nvGrpSpPr>
        <p:grpSpPr>
          <a:xfrm>
            <a:off x="0" y="389261"/>
            <a:ext cx="6096000" cy="6079479"/>
            <a:chOff x="622690" y="-726165"/>
            <a:chExt cx="5885615" cy="5869665"/>
          </a:xfrm>
        </p:grpSpPr>
        <p:pic>
          <p:nvPicPr>
            <p:cNvPr id="11" name="Bild 6">
              <a:extLst>
                <a:ext uri="{FF2B5EF4-FFF2-40B4-BE49-F238E27FC236}">
                  <a16:creationId xmlns:a16="http://schemas.microsoft.com/office/drawing/2014/main" id="{E2B3B025-B34F-B24E-AEB6-E348FB21D3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2690" y="-726165"/>
              <a:ext cx="5885615" cy="5869665"/>
            </a:xfrm>
            <a:prstGeom prst="rect">
              <a:avLst/>
            </a:prstGeom>
          </p:spPr>
        </p:pic>
        <p:pic>
          <p:nvPicPr>
            <p:cNvPr id="12" name="Bild 9">
              <a:extLst>
                <a:ext uri="{FF2B5EF4-FFF2-40B4-BE49-F238E27FC236}">
                  <a16:creationId xmlns:a16="http://schemas.microsoft.com/office/drawing/2014/main" id="{BA3F43E6-2173-4647-950F-D700CC53CE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" t="10998" r="2367" b="11103"/>
            <a:stretch/>
          </p:blipFill>
          <p:spPr>
            <a:xfrm>
              <a:off x="971474" y="-399808"/>
              <a:ext cx="2473929" cy="67586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47" y="1817670"/>
            <a:ext cx="5392415" cy="1762535"/>
          </a:xfrm>
        </p:spPr>
        <p:txBody>
          <a:bodyPr lIns="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47" y="3580203"/>
            <a:ext cx="5392415" cy="1695267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796D6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none" lIns="0" rIns="0"/>
          <a:lstStyle/>
          <a:p>
            <a:fld id="{42535F1E-F78A-3443-8E08-D292707BC85D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none" lIns="0" rIns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none" lIns="0" rIns="0"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:a16="http://schemas.microsoft.com/office/drawing/2014/main" id="{51A2A884-7CCA-104A-AD7B-2174A5359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9056985" y="143083"/>
            <a:ext cx="2562361" cy="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6713"/>
            <a:ext cx="10972800" cy="2200275"/>
          </a:xfrm>
        </p:spPr>
        <p:txBody>
          <a:bodyPr lIns="0" anchor="b">
            <a:normAutofit/>
          </a:bodyPr>
          <a:lstStyle>
            <a:lvl1pPr algn="l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41377"/>
            <a:ext cx="10972800" cy="1500187"/>
          </a:xfrm>
        </p:spPr>
        <p:txBody>
          <a:bodyPr lIns="0"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B39-4598-9345-9119-60639E3A0365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815533"/>
            <a:ext cx="109728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8816"/>
            <a:ext cx="38608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rgbClr val="998B7B"/>
                </a:solidFill>
              </a:defRPr>
            </a:lvl1pPr>
          </a:lstStyle>
          <a:p>
            <a:fld id="{CCA59AEB-3E3F-8544-AF09-2FB7A588D8C9}" type="datetime2">
              <a:rPr lang="de-DE" smtClean="0"/>
              <a:pPr/>
              <a:t>Montag, 20. Oktober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28816"/>
            <a:ext cx="109728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>
                <a:solidFill>
                  <a:srgbClr val="998B7B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528816"/>
            <a:ext cx="14224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rgbClr val="998B7B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/>
  <p:txStyles>
    <p:titleStyle>
      <a:lvl1pPr algn="l" defTabSz="914377" rtl="0" eaLnBrk="1" latinLnBrk="0" hangingPunct="1">
        <a:spcBef>
          <a:spcPct val="0"/>
        </a:spcBef>
        <a:buNone/>
        <a:defRPr sz="3200" b="1" kern="1200" spc="-100" baseline="0">
          <a:solidFill>
            <a:srgbClr val="004E7B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3000"/>
        </a:lnSpc>
        <a:spcBef>
          <a:spcPct val="20000"/>
        </a:spcBef>
        <a:buClrTx/>
        <a:buSzPct val="85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914377" rtl="0" eaLnBrk="1" latinLnBrk="0" hangingPunct="1">
        <a:lnSpc>
          <a:spcPts val="3000"/>
        </a:lnSpc>
        <a:spcBef>
          <a:spcPct val="20000"/>
        </a:spcBef>
        <a:buClrTx/>
        <a:buSzPct val="85000"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914377" rtl="0" eaLnBrk="1" latinLnBrk="0" hangingPunct="1">
        <a:lnSpc>
          <a:spcPts val="3000"/>
        </a:lnSpc>
        <a:spcBef>
          <a:spcPct val="20000"/>
        </a:spcBef>
        <a:buClrTx/>
        <a:buSzPct val="90000"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914377" rtl="0" eaLnBrk="1" latinLnBrk="0" hangingPunct="1">
        <a:lnSpc>
          <a:spcPts val="3000"/>
        </a:lnSpc>
        <a:spcBef>
          <a:spcPct val="20000"/>
        </a:spcBef>
        <a:buClrTx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9964" indent="-359991" algn="l" defTabSz="914377" rtl="0" eaLnBrk="1" latinLnBrk="0" hangingPunct="1">
        <a:lnSpc>
          <a:spcPts val="3000"/>
        </a:lnSpc>
        <a:spcBef>
          <a:spcPct val="20000"/>
        </a:spcBef>
        <a:buClrTx/>
        <a:buSzPct val="100000"/>
        <a:buFont typeface="Symbol" charset="2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074" y="1817670"/>
            <a:ext cx="5300135" cy="1762535"/>
          </a:xfrm>
        </p:spPr>
        <p:txBody>
          <a:bodyPr anchor="b"/>
          <a:lstStyle/>
          <a:p>
            <a:pPr>
              <a:lnSpc>
                <a:spcPts val="5000"/>
              </a:lnSpc>
            </a:pPr>
            <a:br>
              <a:rPr lang="de-DE" sz="1500" dirty="0"/>
            </a:br>
            <a:r>
              <a:rPr lang="de-DE" dirty="0"/>
              <a:t>Umsetzung des GEAS- Monitoring in Deutschland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Art. 10 der Screening-Verordnung (VO 2024/1356) und Art. 43 Abs. 4 der Asylverfahrens-Verordnung (VO 2024/1348)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16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8DFF-A59B-6F09-6A08-53F0FE74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3D451-1E13-5D41-085B-2A6BD0E6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Aufgaben des Monitoring-Mechanismus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BEFE6B-DDDE-B030-29A4-69D4EAFFA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84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Aufgaben des Monitorings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88E74-721D-7C4D-B15A-B9B72EC9F330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11</a:t>
            </a:fld>
            <a:endParaRPr lang="en-US">
              <a:latin typeface="Arial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80456356-07A8-1DCF-FB70-816A416311C3}"/>
              </a:ext>
            </a:extLst>
          </p:cNvPr>
          <p:cNvGraphicFramePr/>
          <p:nvPr/>
        </p:nvGraphicFramePr>
        <p:xfrm>
          <a:off x="708680" y="1730192"/>
          <a:ext cx="10774639" cy="496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BBE712A8-CD2B-1E06-B5BC-5C8AFEF4D64C}"/>
              </a:ext>
            </a:extLst>
          </p:cNvPr>
          <p:cNvSpPr/>
          <p:nvPr/>
        </p:nvSpPr>
        <p:spPr>
          <a:xfrm>
            <a:off x="7323668" y="4470399"/>
            <a:ext cx="728132" cy="3915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78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42168-0174-3955-C833-E30AC0A5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44CDA-6F6B-6E65-1B5D-110DEA30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Themenfelder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19098CDE-CA13-9444-81D4-07975B93D4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15824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342C31-952D-A205-FB2E-84D8B35A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2535F1E-F78A-3443-8E08-D292707BC85D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C849-7474-A4C6-741E-DA1F1495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12</a:t>
            </a:fld>
            <a:endParaRPr lang="en-US"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F7335B-ACD3-66AF-DA3E-286BFA74F051}"/>
              </a:ext>
            </a:extLst>
          </p:cNvPr>
          <p:cNvSpPr txBox="1"/>
          <p:nvPr/>
        </p:nvSpPr>
        <p:spPr>
          <a:xfrm>
            <a:off x="7527235" y="4529094"/>
            <a:ext cx="1340363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067">
                <a:solidFill>
                  <a:srgbClr val="000000"/>
                </a:solidFill>
                <a:latin typeface="Arial"/>
              </a:rPr>
              <a:t>in Bezug auf die Bereitstellung von Nahrung, Kleidung, Notunterkünften und medizinischer Versorgung</a:t>
            </a:r>
          </a:p>
          <a:p>
            <a:pPr defTabSz="1219170"/>
            <a:endParaRPr lang="de-DE" sz="10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1B0AC6-BE97-A92C-9382-5B7D7A39E573}"/>
              </a:ext>
            </a:extLst>
          </p:cNvPr>
          <p:cNvSpPr txBox="1"/>
          <p:nvPr/>
        </p:nvSpPr>
        <p:spPr>
          <a:xfrm>
            <a:off x="553720" y="1783082"/>
            <a:ext cx="102616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e-DE" sz="1867">
                <a:solidFill>
                  <a:srgbClr val="000000"/>
                </a:solidFill>
                <a:latin typeface="Arial"/>
              </a:rPr>
              <a:t>Überwacht wird, dass das Unionsrecht und das Völkerrecht, einschließlich der Charta, insbesondere in Bezug auf: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6975FF-31B9-F3B3-133D-ABBC617A2E5C}"/>
              </a:ext>
            </a:extLst>
          </p:cNvPr>
          <p:cNvSpPr txBox="1"/>
          <p:nvPr/>
        </p:nvSpPr>
        <p:spPr>
          <a:xfrm>
            <a:off x="609600" y="5142639"/>
            <a:ext cx="33550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e-DE" sz="1867">
                <a:solidFill>
                  <a:srgbClr val="000000"/>
                </a:solidFill>
                <a:latin typeface="Arial"/>
              </a:rPr>
              <a:t>eingehalten wird.</a:t>
            </a:r>
          </a:p>
        </p:txBody>
      </p:sp>
    </p:spTree>
    <p:extLst>
      <p:ext uri="{BB962C8B-B14F-4D97-AF65-F5344CB8AC3E}">
        <p14:creationId xmlns:p14="http://schemas.microsoft.com/office/powerpoint/2010/main" val="278178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Beschwerde </a:t>
            </a:r>
            <a:r>
              <a:rPr lang="de-DE" sz="1867"/>
              <a:t>(</a:t>
            </a:r>
            <a:r>
              <a:rPr lang="de-DE" sz="1867">
                <a:solidFill>
                  <a:srgbClr val="004F7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Systematische Erfassung, Überprüfung und Begleitung von Beschwerden)</a:t>
            </a:r>
            <a:endParaRPr lang="de-DE" sz="1867"/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22E6C082-0EE6-FBC4-16AA-422776330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39043"/>
              </p:ext>
            </p:extLst>
          </p:nvPr>
        </p:nvGraphicFramePr>
        <p:xfrm>
          <a:off x="609600" y="1653363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88E74-721D-7C4D-B15A-B9B72EC9F330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13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78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6DC0D-BC26-F918-8CE0-BDC238B3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4BD61-28DB-E3F3-6740-18E3EACD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Träger des Monitoring-Mechanismus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4C7A02-C7DE-6944-F89C-013793A6D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61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AC83E-6096-7425-4309-AAE9E942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1812B3-D627-F012-5D2B-96DC8CEB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Art. 10 VO 2024/1356: Träger des Monitorings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F32F74-BDD2-60C1-9368-6C0C11F8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 vert="horz" lIns="0" tIns="60960" rIns="121920" bIns="6096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Art. 10: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1467" dirty="0">
                <a:solidFill>
                  <a:srgbClr val="000000"/>
                </a:solidFill>
              </a:rPr>
              <a:t>Jeder Mitgliedstaat sieht einen </a:t>
            </a:r>
            <a:r>
              <a:rPr lang="de-DE" sz="1467" dirty="0">
                <a:solidFill>
                  <a:srgbClr val="000000"/>
                </a:solidFill>
                <a:highlight>
                  <a:srgbClr val="00FFFF"/>
                </a:highlight>
              </a:rPr>
              <a:t>unabhängigen Überwachungsmechanismus </a:t>
            </a:r>
            <a:r>
              <a:rPr lang="de-DE" sz="1467" dirty="0">
                <a:solidFill>
                  <a:srgbClr val="000000"/>
                </a:solidFill>
              </a:rPr>
              <a:t>vor (Art. 10 Abs. 2)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1467" dirty="0">
                <a:solidFill>
                  <a:srgbClr val="000000"/>
                </a:solidFill>
              </a:rPr>
              <a:t>Die Mitgliedstaaten führen angemessene Garantien ein, um die Unabhängigkeit zu gewährleisten (Art. 10 Abs. 2 UA 4 S. 1).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1467" dirty="0">
                <a:solidFill>
                  <a:srgbClr val="000000"/>
                </a:solidFill>
              </a:rPr>
              <a:t>Die nationalen Bürgerbeauftragten, die </a:t>
            </a:r>
            <a:r>
              <a:rPr lang="de-DE" sz="1467" dirty="0">
                <a:solidFill>
                  <a:srgbClr val="000000"/>
                </a:solidFill>
                <a:highlight>
                  <a:srgbClr val="00FFFF"/>
                </a:highlight>
              </a:rPr>
              <a:t>nationalen Menschenrechtsinstitutionen</a:t>
            </a:r>
            <a:r>
              <a:rPr lang="de-DE" sz="1467" dirty="0">
                <a:solidFill>
                  <a:srgbClr val="000000"/>
                </a:solidFill>
              </a:rPr>
              <a:t>, die </a:t>
            </a:r>
            <a:r>
              <a:rPr lang="de-DE" sz="1467" dirty="0">
                <a:solidFill>
                  <a:srgbClr val="000000"/>
                </a:solidFill>
                <a:highlight>
                  <a:srgbClr val="00FFFF"/>
                </a:highlight>
              </a:rPr>
              <a:t>nationalen Mechanismen zur Verhütung von Folter</a:t>
            </a:r>
            <a:r>
              <a:rPr lang="de-DE" sz="1467" dirty="0">
                <a:solidFill>
                  <a:srgbClr val="000000"/>
                </a:solidFill>
              </a:rPr>
              <a:t> beteiligen sich an der Anwendung des Monitoring-Mechanismus oder können dazu bestellt werden, die Aufgaben ganz oder teilweise auszuführen (Art. 10 Abs. 2 UA 4 S. 2). </a:t>
            </a: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Erwägungen: </a:t>
            </a: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Angemessene Garantien für die Unabhängigkeit sind 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de-DE" sz="1467" dirty="0">
                <a:solidFill>
                  <a:srgbClr val="000000"/>
                </a:solidFill>
                <a:highlight>
                  <a:srgbClr val="00FFFF"/>
                </a:highlight>
              </a:rPr>
              <a:t>Pariser Prinzipien </a:t>
            </a:r>
            <a:r>
              <a:rPr lang="de-DE" sz="1467" dirty="0">
                <a:solidFill>
                  <a:srgbClr val="000000"/>
                </a:solidFill>
              </a:rPr>
              <a:t>1993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de-DE" sz="1467" dirty="0">
                <a:solidFill>
                  <a:srgbClr val="000000"/>
                </a:solidFill>
                <a:highlight>
                  <a:srgbClr val="00FFFF"/>
                </a:highlight>
              </a:rPr>
              <a:t>OPCAT</a:t>
            </a:r>
            <a:r>
              <a:rPr lang="de-DE" sz="1467" dirty="0">
                <a:solidFill>
                  <a:srgbClr val="000000"/>
                </a:solidFill>
              </a:rPr>
              <a:t> (Fakultativprotokoll zum Übereinkommen gegen Folter und andere grausame, unmenschliche oder erniedrigende </a:t>
            </a:r>
            <a:r>
              <a:rPr lang="de-DE" sz="1467" dirty="0" err="1">
                <a:solidFill>
                  <a:srgbClr val="000000"/>
                </a:solidFill>
              </a:rPr>
              <a:t>Bahandlung</a:t>
            </a:r>
            <a:r>
              <a:rPr lang="de-DE" sz="1467" dirty="0">
                <a:solidFill>
                  <a:srgbClr val="000000"/>
                </a:solidFill>
              </a:rPr>
              <a:t>) 2002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endParaRPr lang="de-DE" sz="1467" dirty="0">
              <a:solidFill>
                <a:srgbClr val="000000"/>
              </a:solidFill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F09FFF2-B2C9-6152-8266-C0282A3F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8C6AF6-BCF7-2D4B-A32B-E45C741D622F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A5BB0D8-580C-90BC-58CD-F4CC07F9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15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09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0A1C-8F9D-E439-8644-AB3C059A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F4429-8DF6-119C-3921-BDC87ADD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FRA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guidance</a:t>
            </a:r>
            <a:r>
              <a:rPr lang="de-DE" dirty="0"/>
              <a:t> – allgemeine Leitlinien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2EA80ED-04CD-38D3-4661-E9869CEA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 vert="horz" lIns="0" tIns="60960" rIns="121920" bIns="60960" rtlCol="0" anchor="t">
            <a:no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de-DE" sz="1467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Ombudspersonen, Nationale Menschenrechtsinstitutionen und Nationale</a:t>
            </a:r>
          </a:p>
          <a:p>
            <a:pPr>
              <a:lnSpc>
                <a:spcPct val="170000"/>
              </a:lnSpc>
            </a:pPr>
            <a:r>
              <a:rPr lang="de-DE" sz="1600" dirty="0">
                <a:solidFill>
                  <a:srgbClr val="000000"/>
                </a:solidFill>
              </a:rPr>
              <a:t>	</a:t>
            </a: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Mechanismen zur Verhütung von Folter </a:t>
            </a:r>
            <a:r>
              <a:rPr lang="de-DE" sz="1600" dirty="0">
                <a:solidFill>
                  <a:srgbClr val="000000"/>
                </a:solidFill>
              </a:rPr>
              <a:t>sollten bei der Frage, </a:t>
            </a:r>
          </a:p>
          <a:p>
            <a:pPr>
              <a:lnSpc>
                <a:spcPct val="170000"/>
              </a:lnSpc>
            </a:pPr>
            <a:r>
              <a:rPr lang="de-DE" sz="1600" dirty="0">
                <a:solidFill>
                  <a:srgbClr val="000000"/>
                </a:solidFill>
              </a:rPr>
              <a:t>	wen man mit dem Monitoring betraut, priorisiert werden.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In jedem Fall bedarf eines hohen </a:t>
            </a: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Grades an Unabhängigkeit und operativer </a:t>
            </a:r>
          </a:p>
          <a:p>
            <a:pPr>
              <a:lnSpc>
                <a:spcPct val="170000"/>
              </a:lnSpc>
            </a:pPr>
            <a:r>
              <a:rPr lang="de-DE" sz="1600" dirty="0">
                <a:solidFill>
                  <a:srgbClr val="000000"/>
                </a:solidFill>
              </a:rPr>
              <a:t>	</a:t>
            </a: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Autonomie.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Diese Unabhängigkeit leitet sich aus den Schutzgarantien der </a:t>
            </a: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Pariser Prinzipien, </a:t>
            </a:r>
          </a:p>
          <a:p>
            <a:pPr>
              <a:lnSpc>
                <a:spcPct val="170000"/>
              </a:lnSpc>
            </a:pPr>
            <a:r>
              <a:rPr lang="de-DE" sz="1600" dirty="0">
                <a:solidFill>
                  <a:srgbClr val="000000"/>
                </a:solidFill>
              </a:rPr>
              <a:t>	</a:t>
            </a: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der Venedig Prinzipien  </a:t>
            </a:r>
            <a:r>
              <a:rPr lang="de-DE" sz="1600" dirty="0">
                <a:solidFill>
                  <a:srgbClr val="000000"/>
                </a:solidFill>
              </a:rPr>
              <a:t>und des </a:t>
            </a:r>
            <a:r>
              <a:rPr lang="de-DE" sz="1600" dirty="0">
                <a:solidFill>
                  <a:srgbClr val="000000"/>
                </a:solidFill>
                <a:highlight>
                  <a:srgbClr val="00FFFF"/>
                </a:highlight>
              </a:rPr>
              <a:t>OPCAT </a:t>
            </a:r>
            <a:r>
              <a:rPr lang="de-DE" sz="1600" dirty="0">
                <a:solidFill>
                  <a:srgbClr val="000000"/>
                </a:solidFill>
              </a:rPr>
              <a:t>ab.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de-DE" sz="1467" dirty="0">
              <a:solidFill>
                <a:srgbClr val="000000"/>
              </a:solidFill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0339E94-985A-B98D-27A1-40A5E14E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8C6AF6-BCF7-2D4B-A32B-E45C741D622F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2DA1236-D173-22CF-D806-CF2CD2ED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16</a:t>
            </a:fld>
            <a:endParaRPr lang="en-US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FC77E0-B0AA-9F87-5C59-AF9A820C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349" y="1728216"/>
            <a:ext cx="3277274" cy="43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200" y="2286000"/>
            <a:ext cx="4060800" cy="2286000"/>
          </a:xfrm>
        </p:spPr>
      </p:pic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600" y="2286000"/>
            <a:ext cx="4060792" cy="2286000"/>
          </a:xfrm>
          <a:ln>
            <a:noFill/>
          </a:ln>
        </p:spPr>
      </p:pic>
      <p:pic>
        <p:nvPicPr>
          <p:cNvPr id="15" name="Bildplatzhalter 14" descr="dimr_fotoplakate_ohne_text_kurve_Seite_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065599" cy="2286000"/>
          </a:xfrm>
          <a:ln>
            <a:noFill/>
          </a:ln>
        </p:spPr>
      </p:pic>
      <p:pic>
        <p:nvPicPr>
          <p:cNvPr id="22" name="Bildplatzhalter 21" descr="AA044168oT_bearbeite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600" y="0"/>
            <a:ext cx="4060797" cy="2286000"/>
          </a:xfrm>
          <a:ln>
            <a:noFill/>
          </a:ln>
        </p:spPr>
      </p:pic>
      <p:pic>
        <p:nvPicPr>
          <p:cNvPr id="21" name="Bildplatzhalter 20" descr="AA043727oT_bearbeitet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8131200" y="0"/>
            <a:ext cx="4060800" cy="2286000"/>
          </a:xfrm>
          <a:ln>
            <a:noFill/>
          </a:ln>
        </p:spPr>
      </p:pic>
      <p:pic>
        <p:nvPicPr>
          <p:cNvPr id="4" name="Bildplatzhalter 3" descr="Lucas_Kenia_IR3A9044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02"/>
          <a:stretch/>
        </p:blipFill>
        <p:spPr>
          <a:xfrm>
            <a:off x="-4801" y="2286000"/>
            <a:ext cx="4577983" cy="2286000"/>
          </a:xfrm>
          <a:ln>
            <a:noFill/>
          </a:ln>
        </p:spPr>
      </p:pic>
      <p:pic>
        <p:nvPicPr>
          <p:cNvPr id="17" name="Bildplatzhalter 16" descr="dimr_fotoplakate_ohne_text_kurve_Seite_1.jpg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/>
        </p:blipFill>
        <p:spPr>
          <a:xfrm>
            <a:off x="-1" y="4572000"/>
            <a:ext cx="4065593" cy="2286000"/>
          </a:xfrm>
          <a:ln>
            <a:noFill/>
          </a:ln>
        </p:spPr>
      </p:pic>
      <p:pic>
        <p:nvPicPr>
          <p:cNvPr id="23" name="Bildplatzhalter 22" descr="Arian_Foto_Amelie_Loisier_bearb.jpg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8"/>
          <a:stretch/>
        </p:blipFill>
        <p:spPr>
          <a:xfrm>
            <a:off x="8131199" y="4572000"/>
            <a:ext cx="4060796" cy="2286000"/>
          </a:xfrm>
          <a:ln>
            <a:noFill/>
          </a:ln>
        </p:spPr>
      </p:pic>
      <p:sp>
        <p:nvSpPr>
          <p:cNvPr id="32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Vielen Dank</a:t>
            </a:r>
          </a:p>
        </p:txBody>
      </p:sp>
      <p:pic>
        <p:nvPicPr>
          <p:cNvPr id="25" name="Bildplatzhalter 24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/>
        </p:blipFill>
        <p:spPr>
          <a:xfrm>
            <a:off x="4065601" y="4572000"/>
            <a:ext cx="4060788" cy="2286000"/>
          </a:xfrm>
          <a:ln>
            <a:noFill/>
          </a:ln>
        </p:spPr>
      </p:pic>
      <p:cxnSp>
        <p:nvCxnSpPr>
          <p:cNvPr id="30" name="Gerade Verbindung 29"/>
          <p:cNvCxnSpPr/>
          <p:nvPr/>
        </p:nvCxnSpPr>
        <p:spPr>
          <a:xfrm>
            <a:off x="4065600" y="0"/>
            <a:ext cx="0" cy="6859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81312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cxnSpLocks/>
          </p:cNvCxnSpPr>
          <p:nvPr/>
        </p:nvCxnSpPr>
        <p:spPr>
          <a:xfrm>
            <a:off x="-4801" y="2286000"/>
            <a:ext cx="121968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cxnSpLocks/>
          </p:cNvCxnSpPr>
          <p:nvPr/>
        </p:nvCxnSpPr>
        <p:spPr>
          <a:xfrm>
            <a:off x="1524000" y="4572000"/>
            <a:ext cx="1066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5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8FE4-6996-C82F-BB01-D30340D47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5C676D-DBCD-4F50-1A1D-CD8BD55D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Überblick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E2CD6A9-B537-736B-5FBF-8604F170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 vert="horz" lIns="0" tIns="60960" rIns="121920" bIns="60960" rtlCol="0" anchor="t">
            <a:noAutofit/>
          </a:bodyPr>
          <a:lstStyle/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2900" b="1" spc="-100" dirty="0">
                <a:solidFill>
                  <a:srgbClr val="004E7B"/>
                </a:solidFill>
                <a:latin typeface="+mj-lt"/>
                <a:ea typeface="+mj-ea"/>
                <a:cs typeface="+mj-cs"/>
              </a:rPr>
              <a:t>Welche rechtliche Grundlage? </a:t>
            </a:r>
            <a:r>
              <a:rPr lang="de-DE" sz="2900" b="1" spc="-100" dirty="0">
                <a:latin typeface="+mj-lt"/>
                <a:ea typeface="+mj-ea"/>
                <a:cs typeface="+mj-cs"/>
              </a:rPr>
              <a:t>Blick in die Verordnungen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2900" b="1" spc="-100" dirty="0">
                <a:solidFill>
                  <a:srgbClr val="004E7B"/>
                </a:solidFill>
                <a:latin typeface="+mj-lt"/>
                <a:ea typeface="+mj-ea"/>
                <a:cs typeface="+mj-cs"/>
              </a:rPr>
              <a:t>Wo? </a:t>
            </a:r>
            <a:r>
              <a:rPr lang="de-DE" sz="2900" b="1" spc="-100" dirty="0">
                <a:latin typeface="+mj-lt"/>
                <a:ea typeface="+mj-ea"/>
                <a:cs typeface="+mj-cs"/>
              </a:rPr>
              <a:t>Screening- und Grenzverfahren an den Außengrenzen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2900" b="1" spc="-100" dirty="0">
                <a:solidFill>
                  <a:srgbClr val="004E7B"/>
                </a:solidFill>
                <a:latin typeface="+mj-lt"/>
                <a:ea typeface="+mj-ea"/>
                <a:cs typeface="+mj-cs"/>
              </a:rPr>
              <a:t>Was? </a:t>
            </a:r>
            <a:r>
              <a:rPr lang="de-DE" sz="2900" b="1" spc="-100" dirty="0">
                <a:latin typeface="+mj-lt"/>
                <a:ea typeface="+mj-ea"/>
                <a:cs typeface="+mj-cs"/>
              </a:rPr>
              <a:t>Aufgaben des Monitoring-Mechanismus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2900" b="1" spc="-100" dirty="0">
                <a:solidFill>
                  <a:srgbClr val="004E7B"/>
                </a:solidFill>
                <a:latin typeface="+mj-lt"/>
                <a:ea typeface="+mj-ea"/>
                <a:cs typeface="+mj-cs"/>
              </a:rPr>
              <a:t>Wer? </a:t>
            </a:r>
            <a:r>
              <a:rPr lang="de-DE" sz="2900" b="1" spc="-100" dirty="0">
                <a:latin typeface="+mj-lt"/>
                <a:ea typeface="+mj-ea"/>
                <a:cs typeface="+mj-cs"/>
              </a:rPr>
              <a:t>Träger des Monitoring-Mechanismus </a:t>
            </a: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46F42D2-19F6-18EC-E3B8-1A5E4E72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8C6AF6-BCF7-2D4B-A32B-E45C741D622F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4DE14E8-8882-94E2-A788-F9EB6C1F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2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43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 Grundlagen des Mechanismus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Art. 10 VO 2024/1356: Überwachung Unions- und Völkerrecht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 vert="horz" lIns="0" tIns="60960" rIns="121920" bIns="60960" rtlCol="0" anchor="t">
            <a:noAutofit/>
          </a:bodyPr>
          <a:lstStyle/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(2) Jeder Mitgliedstaat sieht gemäß den in diesem Artikel festgelegten Anforderungen einen unabhängigen Überwachungsmechanismus vor, mit dem</a:t>
            </a:r>
            <a:endParaRPr lang="de-DE" sz="1467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a)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überwacht wird, dass das Unionsrecht und das Völkerrecht</a:t>
            </a:r>
            <a:r>
              <a:rPr lang="de-DE" sz="1467" dirty="0">
                <a:solidFill>
                  <a:srgbClr val="000000"/>
                </a:solidFill>
              </a:rPr>
              <a:t>, einschließlich der Charta, insbesondere in Bezug auf den </a:t>
            </a:r>
            <a:r>
              <a:rPr lang="de-DE" sz="1467" dirty="0">
                <a:solidFill>
                  <a:srgbClr val="000000"/>
                </a:solidFill>
                <a:highlight>
                  <a:srgbClr val="C0C0C0"/>
                </a:highlight>
              </a:rPr>
              <a:t>Zugang zum Asylverfahren</a:t>
            </a:r>
            <a:r>
              <a:rPr lang="de-DE" sz="1467" dirty="0">
                <a:solidFill>
                  <a:srgbClr val="000000"/>
                </a:solidFill>
              </a:rPr>
              <a:t>, den </a:t>
            </a:r>
            <a:r>
              <a:rPr lang="de-DE" sz="1467" dirty="0">
                <a:solidFill>
                  <a:srgbClr val="000000"/>
                </a:solidFill>
                <a:highlight>
                  <a:srgbClr val="C0C0C0"/>
                </a:highlight>
              </a:rPr>
              <a:t>Grundsatz der Nichtzurückweisung</a:t>
            </a:r>
            <a:r>
              <a:rPr lang="de-DE" sz="1467" dirty="0">
                <a:solidFill>
                  <a:srgbClr val="000000"/>
                </a:solidFill>
              </a:rPr>
              <a:t>, das </a:t>
            </a:r>
            <a:r>
              <a:rPr lang="de-DE" sz="1467" dirty="0">
                <a:solidFill>
                  <a:srgbClr val="000000"/>
                </a:solidFill>
                <a:highlight>
                  <a:srgbClr val="C0C0C0"/>
                </a:highlight>
              </a:rPr>
              <a:t>Wohl des Kindes</a:t>
            </a:r>
            <a:r>
              <a:rPr lang="de-DE" sz="1467" dirty="0">
                <a:solidFill>
                  <a:srgbClr val="000000"/>
                </a:solidFill>
              </a:rPr>
              <a:t> und die entsprechenden Vorschriften über die </a:t>
            </a:r>
            <a:r>
              <a:rPr lang="de-DE" sz="1467" dirty="0">
                <a:solidFill>
                  <a:srgbClr val="000000"/>
                </a:solidFill>
                <a:highlight>
                  <a:srgbClr val="C0C0C0"/>
                </a:highlight>
              </a:rPr>
              <a:t>Inhaftnahme</a:t>
            </a:r>
            <a:r>
              <a:rPr lang="de-DE" sz="1467" dirty="0">
                <a:solidFill>
                  <a:srgbClr val="000000"/>
                </a:solidFill>
              </a:rPr>
              <a:t>, einschließlich der entsprechenden Bestimmungen über die Inhaftnahme im nationalen Recht, während der Überprüfung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eingehalten werden</a:t>
            </a:r>
            <a:r>
              <a:rPr lang="de-DE" sz="1467" dirty="0">
                <a:solidFill>
                  <a:srgbClr val="000000"/>
                </a:solidFill>
              </a:rPr>
              <a:t>; und</a:t>
            </a:r>
            <a:endParaRPr lang="de-DE" sz="1467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8C6AF6-BCF7-2D4B-A32B-E45C741D622F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14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4E6C-0763-1157-D27E-C4EF59EDA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A7C286-FCCC-2371-BDE0-B098A89C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Art. 10 VO 2024/1356: Beschwerdemechanismus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BC83F3-C8E9-545E-5E9A-EB1AA4E2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 vert="horz" lIns="0" tIns="60960" rIns="121920" bIns="60960" rtlCol="0" anchor="t">
            <a:noAutofit/>
          </a:bodyPr>
          <a:lstStyle/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(2) Jeder Mitgliedstaat sieht gemäß den in diesem Artikel festgelegten Anforderungen einen unabhängigen Überwachungsmechanismus vor, mit dem</a:t>
            </a:r>
          </a:p>
          <a:p>
            <a:pPr>
              <a:lnSpc>
                <a:spcPct val="170000"/>
              </a:lnSpc>
            </a:pPr>
            <a:endParaRPr lang="de-DE" sz="1467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b) sichergestellt wird, dass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fundierte Anschuldigungen</a:t>
            </a:r>
            <a:r>
              <a:rPr lang="de-DE" sz="1467" dirty="0">
                <a:solidFill>
                  <a:srgbClr val="000000"/>
                </a:solidFill>
              </a:rPr>
              <a:t> von Grundrechtsverstößen im Zusammenhang mit der Überprüfung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wirksam und unverzüglich untersucht werden</a:t>
            </a:r>
            <a:r>
              <a:rPr lang="de-DE" sz="1467" dirty="0">
                <a:solidFill>
                  <a:srgbClr val="000000"/>
                </a:solidFill>
              </a:rPr>
              <a:t>, erforderlichenfalls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Ermittlungen zu solchen Anschuldigungen ausgelöst werden </a:t>
            </a:r>
            <a:r>
              <a:rPr lang="de-DE" sz="1467" dirty="0">
                <a:solidFill>
                  <a:srgbClr val="000000"/>
                </a:solidFill>
              </a:rPr>
              <a:t>und der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Fortgang solcher Ermittlungen überwacht wird</a:t>
            </a:r>
            <a:r>
              <a:rPr lang="de-DE" sz="1467" dirty="0">
                <a:solidFill>
                  <a:srgbClr val="000000"/>
                </a:solidFill>
              </a:rPr>
              <a:t>.</a:t>
            </a:r>
            <a:endParaRPr lang="de-DE" sz="1467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Der unabhängige Überwachungsmechanismus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erfasst alle Tätigkeiten</a:t>
            </a:r>
            <a:r>
              <a:rPr lang="de-DE" sz="1467" dirty="0">
                <a:solidFill>
                  <a:srgbClr val="000000"/>
                </a:solidFill>
              </a:rPr>
              <a:t> der Mitgliedstaaten zur Durchführung dieser Verordnung.</a:t>
            </a:r>
            <a:endParaRPr lang="de-DE" sz="1467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70000"/>
              </a:lnSpc>
            </a:pPr>
            <a:r>
              <a:rPr lang="de-DE" sz="1467" dirty="0">
                <a:solidFill>
                  <a:srgbClr val="000000"/>
                </a:solidFill>
              </a:rPr>
              <a:t>Der unabhängige Überwachungsmechanismus ist befugt, </a:t>
            </a:r>
            <a:r>
              <a:rPr lang="de-DE" sz="1467" dirty="0">
                <a:solidFill>
                  <a:srgbClr val="000000"/>
                </a:solidFill>
                <a:highlight>
                  <a:srgbClr val="009DCC"/>
                </a:highlight>
              </a:rPr>
              <a:t>jährliche Empfehlungen an die Mitgliedstaaten </a:t>
            </a:r>
            <a:r>
              <a:rPr lang="de-DE" sz="1467" dirty="0">
                <a:solidFill>
                  <a:srgbClr val="000000"/>
                </a:solidFill>
              </a:rPr>
              <a:t>abzugeben.</a:t>
            </a:r>
            <a:endParaRPr lang="de-DE" sz="1467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CE2600F-2701-7094-C78C-BB8D17BC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8C6AF6-BCF7-2D4B-A32B-E45C741D622F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D81423D-A7C8-A255-9C99-4F646DA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5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65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8D9F-4CCF-7322-D848-3B54DBE3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B522D9-1CD8-0531-D399-F521E6B9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Art. 43 Abs. 4 VO 2024/1348: Grundrechte im Grenzverfahren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BB557E-85C0-2E4B-22BB-F49ED6BC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vert="horz" lIns="0" tIns="60960" rIns="121920" bIns="60960" rtlCol="0" anchor="t">
            <a:normAutofit/>
          </a:bodyPr>
          <a:lstStyle/>
          <a:p>
            <a:pPr>
              <a:lnSpc>
                <a:spcPct val="170000"/>
              </a:lnSpc>
            </a:pP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(4) Unbeschadet des in Artikel 14 der Verordnung (EU) 2021/2303* festgelegten Überwachungsmechanismus und in Ergänzung dazu sieht jeder Mitgliedstaat einen </a:t>
            </a:r>
            <a:r>
              <a:rPr lang="de-D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Mechanismus zur Überwachung 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der Einhaltung der Grundrechte im Zusammenhang mit dem Grenzverfahren vor, </a:t>
            </a:r>
            <a:r>
              <a:rPr lang="de-D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der den Kriterien gemäß Artikel 10 der Verordnung (EU) 2024/1356 entspricht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70000"/>
              </a:lnSpc>
            </a:pPr>
            <a:endParaRPr lang="de-DE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70000"/>
              </a:lnSpc>
            </a:pP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*VO 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über die Asylagentur der EU – operative und 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technische Anwendung GEAS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2A7C868-AEA2-77B9-517E-3533508C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8C6AF6-BCF7-2D4B-A32B-E45C741D622F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8D95527-DE08-FF92-7C7F-8356B6C1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6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54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0917-48ED-01A5-E50D-270309C8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838FA-3EB3-F722-E64C-1327B6C3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Screening- und Grenzverfahren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1F44DD-1352-7985-C798-2822107FA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72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BD8C-62DF-44A3-270B-7C92131EB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96544-433A-E23D-3B3B-77067422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CFE6B-BE72-FF2C-85CC-3880FABE3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EU-Außengrenzen</a:t>
            </a:r>
          </a:p>
        </p:txBody>
      </p:sp>
      <p:pic>
        <p:nvPicPr>
          <p:cNvPr id="4" name="Inhaltsplatzhalter 2">
            <a:extLst>
              <a:ext uri="{FF2B5EF4-FFF2-40B4-BE49-F238E27FC236}">
                <a16:creationId xmlns:a16="http://schemas.microsoft.com/office/drawing/2014/main" id="{F12822C2-724A-35A5-07C1-C1C65140D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548" y="256032"/>
            <a:ext cx="43053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>
                <a:latin typeface="+mn-lt"/>
              </a:rPr>
              <a:t>Screening &amp; Asylgrenzverfahren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600391" y="4653159"/>
            <a:ext cx="2527459" cy="1353392"/>
          </a:xfrm>
        </p:spPr>
        <p:txBody>
          <a:bodyPr vert="horz" lIns="0" tIns="60960" rIns="121920" bIns="60960" rtlCol="0" anchor="t">
            <a:noAutofit/>
          </a:bodyPr>
          <a:lstStyle/>
          <a:p>
            <a:r>
              <a:rPr lang="de-DE">
                <a:solidFill>
                  <a:srgbClr val="000000"/>
                </a:solidFill>
              </a:rPr>
              <a:t>	</a:t>
            </a:r>
          </a:p>
          <a:p>
            <a:pPr marL="359824" lvl="1" indent="-359824">
              <a:buFont typeface="Symbol" panose="05050102010706020507" pitchFamily="18" charset="2"/>
              <a:buChar char="-"/>
            </a:pPr>
            <a:endParaRPr lang="de-DE"/>
          </a:p>
          <a:p>
            <a:pPr marL="0" lvl="1" indent="0">
              <a:buNone/>
            </a:pP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88E74-721D-7C4D-B15A-B9B72EC9F330}" type="datetime2">
              <a:rPr lang="de-DE">
                <a:latin typeface="Arial"/>
              </a:rPr>
              <a:pPr defTabSz="1219170"/>
              <a:t>Montag, 20. Oktober 2025</a:t>
            </a:fld>
            <a:endParaRPr lang="en-US">
              <a:latin typeface="Arial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FEC368-1D7A-4F81-ABF6-AE0E36BAF64C}" type="slidenum">
              <a:rPr lang="en-US">
                <a:latin typeface="Arial"/>
              </a:rPr>
              <a:pPr defTabSz="1219170"/>
              <a:t>9</a:t>
            </a:fld>
            <a:endParaRPr lang="en-US">
              <a:latin typeface="Arial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8EF8F68-5277-544E-0E10-F4F452F07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091097"/>
              </p:ext>
            </p:extLst>
          </p:nvPr>
        </p:nvGraphicFramePr>
        <p:xfrm>
          <a:off x="609600" y="1659985"/>
          <a:ext cx="10972800" cy="528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9F9E775-EC5C-4739-E764-FF34E2FDE4E8}"/>
              </a:ext>
            </a:extLst>
          </p:cNvPr>
          <p:cNvSpPr txBox="1"/>
          <p:nvPr/>
        </p:nvSpPr>
        <p:spPr>
          <a:xfrm>
            <a:off x="1155049" y="4016451"/>
            <a:ext cx="1422400" cy="144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067" dirty="0">
                <a:solidFill>
                  <a:srgbClr val="000000"/>
                </a:solidFill>
                <a:latin typeface="Arial"/>
              </a:rPr>
              <a:t>Berlin </a:t>
            </a:r>
          </a:p>
          <a:p>
            <a:pPr algn="ctr" defTabSz="1219170"/>
            <a:r>
              <a:rPr lang="de-DE" sz="1067" dirty="0">
                <a:solidFill>
                  <a:srgbClr val="000000"/>
                </a:solidFill>
                <a:latin typeface="Arial"/>
              </a:rPr>
              <a:t>Düsseldorf</a:t>
            </a:r>
          </a:p>
          <a:p>
            <a:pPr algn="ctr" defTabSz="1219170"/>
            <a:r>
              <a:rPr lang="de-DE" sz="1067" dirty="0">
                <a:solidFill>
                  <a:srgbClr val="000000"/>
                </a:solidFill>
                <a:latin typeface="Arial"/>
              </a:rPr>
              <a:t>Frankfurt </a:t>
            </a:r>
          </a:p>
          <a:p>
            <a:pPr algn="ctr" defTabSz="1219170"/>
            <a:r>
              <a:rPr lang="de-DE" sz="1067" dirty="0">
                <a:solidFill>
                  <a:srgbClr val="000000"/>
                </a:solidFill>
                <a:latin typeface="Arial"/>
              </a:rPr>
              <a:t>Hamburg</a:t>
            </a:r>
          </a:p>
          <a:p>
            <a:pPr algn="ctr" defTabSz="1219170"/>
            <a:r>
              <a:rPr lang="de-DE" sz="1067" dirty="0">
                <a:solidFill>
                  <a:srgbClr val="000000"/>
                </a:solidFill>
                <a:latin typeface="Arial"/>
              </a:rPr>
              <a:t>München</a:t>
            </a:r>
          </a:p>
          <a:p>
            <a:pPr algn="ctr" defTabSz="1219170"/>
            <a:r>
              <a:rPr lang="de-DE" sz="1067" dirty="0">
                <a:solidFill>
                  <a:srgbClr val="000000"/>
                </a:solidFill>
                <a:latin typeface="Arial"/>
              </a:rPr>
              <a:t>Stuttgart</a:t>
            </a:r>
          </a:p>
          <a:p>
            <a:pPr algn="ctr" defTabSz="1219170"/>
            <a:endParaRPr lang="de-DE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A2C24F-6C8A-DD48-71A8-ADB8F66EAC32}"/>
              </a:ext>
            </a:extLst>
          </p:cNvPr>
          <p:cNvSpPr txBox="1"/>
          <p:nvPr/>
        </p:nvSpPr>
        <p:spPr>
          <a:xfrm>
            <a:off x="6388849" y="6227153"/>
            <a:ext cx="26655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067">
                <a:solidFill>
                  <a:srgbClr val="000000"/>
                </a:solidFill>
                <a:latin typeface="Arial"/>
              </a:rPr>
              <a:t>Person erhält Schutzstatus</a:t>
            </a:r>
          </a:p>
          <a:p>
            <a:pPr algn="ctr" defTabSz="1219170"/>
            <a:r>
              <a:rPr lang="de-DE" sz="1067">
                <a:solidFill>
                  <a:srgbClr val="000000"/>
                </a:solidFill>
                <a:latin typeface="Arial"/>
              </a:rPr>
              <a:t>Einreise ins Inland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73A027F-2F13-F8B8-1E75-17ADCA1DBBCC}"/>
              </a:ext>
            </a:extLst>
          </p:cNvPr>
          <p:cNvSpPr txBox="1"/>
          <p:nvPr/>
        </p:nvSpPr>
        <p:spPr>
          <a:xfrm>
            <a:off x="3737804" y="3626601"/>
            <a:ext cx="1930400" cy="239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de-DE" sz="1067">
                <a:solidFill>
                  <a:srgbClr val="000000"/>
                </a:solidFill>
                <a:latin typeface="Arial"/>
              </a:rPr>
              <a:t>Wenn die Voraussetzungen für Grenzverfahren nicht erfüllt werden bzw. Grenzverfahren nicht angewandt wird</a:t>
            </a: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endParaRPr lang="de-DE" sz="1067">
              <a:solidFill>
                <a:srgbClr val="000000"/>
              </a:solidFill>
              <a:latin typeface="Arial"/>
            </a:endParaRPr>
          </a:p>
          <a:p>
            <a:pPr algn="ctr" defTabSz="1219170"/>
            <a:r>
              <a:rPr lang="de-DE" sz="1067">
                <a:solidFill>
                  <a:srgbClr val="000000"/>
                </a:solidFill>
                <a:latin typeface="Arial"/>
              </a:rPr>
              <a:t>Durchführung Asylverfahren im Inland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8C41BFCE-AE84-A03C-2251-0EE5051CC475}"/>
              </a:ext>
            </a:extLst>
          </p:cNvPr>
          <p:cNvSpPr/>
          <p:nvPr/>
        </p:nvSpPr>
        <p:spPr>
          <a:xfrm>
            <a:off x="4356845" y="4653159"/>
            <a:ext cx="624721" cy="84062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1219170"/>
            <a:r>
              <a:rPr lang="de-DE" sz="1067">
                <a:solidFill>
                  <a:srgbClr val="FFFFFF"/>
                </a:solidFill>
                <a:latin typeface="Arial"/>
              </a:rPr>
              <a:t>Einreise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C7D6E11A-4D39-A083-81CF-8128B25C70A5}"/>
              </a:ext>
            </a:extLst>
          </p:cNvPr>
          <p:cNvSpPr/>
          <p:nvPr/>
        </p:nvSpPr>
        <p:spPr>
          <a:xfrm>
            <a:off x="7321937" y="5329855"/>
            <a:ext cx="624721" cy="84062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1219170"/>
            <a:endParaRPr lang="de-DE" sz="1067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793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FM_Powerpoint_01_tim">
  <a:themeElements>
    <a:clrScheme name="Deutsches Institut für Menschenrechte 4">
      <a:dk1>
        <a:srgbClr val="000000"/>
      </a:dk1>
      <a:lt1>
        <a:srgbClr val="FFFFFF"/>
      </a:lt1>
      <a:dk2>
        <a:srgbClr val="004F7C"/>
      </a:dk2>
      <a:lt2>
        <a:srgbClr val="FFFFFF"/>
      </a:lt2>
      <a:accent1>
        <a:srgbClr val="796D60"/>
      </a:accent1>
      <a:accent2>
        <a:srgbClr val="0081A6"/>
      </a:accent2>
      <a:accent3>
        <a:srgbClr val="D50C2F"/>
      </a:accent3>
      <a:accent4>
        <a:srgbClr val="B76000"/>
      </a:accent4>
      <a:accent5>
        <a:srgbClr val="5F7F11"/>
      </a:accent5>
      <a:accent6>
        <a:srgbClr val="0A7524"/>
      </a:accent6>
      <a:hlink>
        <a:srgbClr val="000000"/>
      </a:hlink>
      <a:folHlink>
        <a:srgbClr val="0081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1C70B05-E468-4F47-A27F-14099096A2D0}" vid="{C58D06C4-D66E-4398-BEC0-DF4956AA699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3F96B405052044B21FC1BC18291A5A" ma:contentTypeVersion="11" ma:contentTypeDescription="Ein neues Dokument erstellen." ma:contentTypeScope="" ma:versionID="eaa5bd350109ccdd5783fd001282fdb8">
  <xsd:schema xmlns:xsd="http://www.w3.org/2001/XMLSchema" xmlns:xs="http://www.w3.org/2001/XMLSchema" xmlns:p="http://schemas.microsoft.com/office/2006/metadata/properties" xmlns:ns2="277ca51a-82b7-4959-9843-18e55ae70360" xmlns:ns3="49e7a466-08d4-4a90-89f8-a16d33c97b4e" targetNamespace="http://schemas.microsoft.com/office/2006/metadata/properties" ma:root="true" ma:fieldsID="914db00397401c945145e756b75e1505" ns2:_="" ns3:_="">
    <xsd:import namespace="277ca51a-82b7-4959-9843-18e55ae70360"/>
    <xsd:import namespace="49e7a466-08d4-4a90-89f8-a16d33c97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ca51a-82b7-4959-9843-18e55ae70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be5fd55-3a9c-4341-add3-84cfe64829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7a466-08d4-4a90-89f8-a16d33c97b4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3fa9f31-f651-4011-9064-e172ab8171f8}" ma:internalName="TaxCatchAll" ma:showField="CatchAllData" ma:web="49e7a466-08d4-4a90-89f8-a16d33c97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e7a466-08d4-4a90-89f8-a16d33c97b4e" xsi:nil="true"/>
    <lcf76f155ced4ddcb4097134ff3c332f xmlns="277ca51a-82b7-4959-9843-18e55ae703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0B83F5-8C54-49C8-B18A-1EC71659CC52}">
  <ds:schemaRefs>
    <ds:schemaRef ds:uri="277ca51a-82b7-4959-9843-18e55ae70360"/>
    <ds:schemaRef ds:uri="49e7a466-08d4-4a90-89f8-a16d33c97b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377F98-BE37-4E12-B5E7-DF2DB880C4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5B5C30-0874-49C5-92F7-C4FDF3E1BE7F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277ca51a-82b7-4959-9843-18e55ae7036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9e7a466-08d4-4a90-89f8-a16d33c97b4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0083e427-4f26-48f6-bc2f-f50b254802e3}" enabled="0" method="" siteId="{0083e427-4f26-48f6-bc2f-f50b254802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Breitbild</PresentationFormat>
  <Paragraphs>178</Paragraphs>
  <Slides>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Symbol</vt:lpstr>
      <vt:lpstr>DFM_Powerpoint_01_tim</vt:lpstr>
      <vt:lpstr> Umsetzung des GEAS- Monitoring in Deutschland</vt:lpstr>
      <vt:lpstr>   Überblick </vt:lpstr>
      <vt:lpstr>Rechtliche Grundlagen des Mechanismus </vt:lpstr>
      <vt:lpstr>   Art. 10 VO 2024/1356: Überwachung Unions- und Völkerrecht </vt:lpstr>
      <vt:lpstr>   Art. 10 VO 2024/1356: Beschwerdemechanismus  </vt:lpstr>
      <vt:lpstr>   Art. 43 Abs. 4 VO 2024/1348: Grundrechte im Grenzverfahren</vt:lpstr>
      <vt:lpstr>Screening- und Grenzverfahren</vt:lpstr>
      <vt:lpstr>Verfahren</vt:lpstr>
      <vt:lpstr>Screening &amp; Asylgrenzverfahren</vt:lpstr>
      <vt:lpstr>Aufgaben des Monitoring-Mechanismus</vt:lpstr>
      <vt:lpstr>Aufgaben des Monitorings</vt:lpstr>
      <vt:lpstr>Themenfelder</vt:lpstr>
      <vt:lpstr>Beschwerde (Systematische Erfassung, Überprüfung und Begleitung von Beschwerden)</vt:lpstr>
      <vt:lpstr>Träger des Monitoring-Mechanismus</vt:lpstr>
      <vt:lpstr>   Art. 10 VO 2024/1356: Träger des Monitorings</vt:lpstr>
      <vt:lpstr>   FRA practical guidance – allgemeine Leitlinien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Rollett, Tanja</dc:creator>
  <cp:lastModifiedBy>Allenberg, Nele</cp:lastModifiedBy>
  <cp:revision>3</cp:revision>
  <cp:lastPrinted>2025-03-25T16:18:33Z</cp:lastPrinted>
  <dcterms:created xsi:type="dcterms:W3CDTF">2025-03-19T16:31:30Z</dcterms:created>
  <dcterms:modified xsi:type="dcterms:W3CDTF">2025-10-20T16:35:31Z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0x010100043F96B405052044B21FC1BC18291A5A</vt:lpwstr>
  </property>
  <property fmtid="{D5CDD505-2E9C-101B-9397-08002B2CF9AE}" pid="3" name="MediaServiceImageTags">
    <vt:lpwstr/>
  </property>
</Properties>
</file>